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notesSlides/notesSlide14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.bin" ContentType="application/vnd.openxmlformats-officedocument.oleObject"/>
  <Default Extension="tiff" ContentType="image/tiff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1466" r:id="rId2"/>
    <p:sldId id="1382" r:id="rId3"/>
    <p:sldId id="1383" r:id="rId4"/>
    <p:sldId id="1381" r:id="rId5"/>
    <p:sldId id="1385" r:id="rId6"/>
    <p:sldId id="1386" r:id="rId7"/>
    <p:sldId id="1387" r:id="rId8"/>
    <p:sldId id="1388" r:id="rId9"/>
    <p:sldId id="1389" r:id="rId10"/>
    <p:sldId id="1390" r:id="rId11"/>
    <p:sldId id="1391" r:id="rId12"/>
    <p:sldId id="1392" r:id="rId13"/>
    <p:sldId id="1393" r:id="rId14"/>
    <p:sldId id="1395" r:id="rId15"/>
    <p:sldId id="1396" r:id="rId16"/>
    <p:sldId id="1397" r:id="rId17"/>
    <p:sldId id="1487" r:id="rId18"/>
    <p:sldId id="1488" r:id="rId19"/>
    <p:sldId id="1489" r:id="rId20"/>
    <p:sldId id="1490" r:id="rId21"/>
    <p:sldId id="1491" r:id="rId22"/>
    <p:sldId id="1492" r:id="rId23"/>
    <p:sldId id="1493" r:id="rId24"/>
    <p:sldId id="1501" r:id="rId25"/>
    <p:sldId id="1480" r:id="rId26"/>
    <p:sldId id="1479" r:id="rId27"/>
    <p:sldId id="1484" r:id="rId28"/>
    <p:sldId id="1494" r:id="rId29"/>
    <p:sldId id="1495" r:id="rId30"/>
    <p:sldId id="1496" r:id="rId31"/>
    <p:sldId id="1497" r:id="rId32"/>
    <p:sldId id="1498" r:id="rId33"/>
    <p:sldId id="1499" r:id="rId34"/>
    <p:sldId id="1500" r:id="rId3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F6600"/>
    <a:srgbClr val="FFFF00"/>
    <a:srgbClr val="FF3300"/>
    <a:srgbClr val="FFFFFF"/>
    <a:srgbClr val="DDDDDD"/>
    <a:srgbClr val="0000FF"/>
    <a:srgbClr val="808080"/>
    <a:srgbClr val="969696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219" autoAdjust="0"/>
    <p:restoredTop sz="83532" autoAdjust="0"/>
  </p:normalViewPr>
  <p:slideViewPr>
    <p:cSldViewPr>
      <p:cViewPr>
        <p:scale>
          <a:sx n="80" d="100"/>
          <a:sy n="80" d="100"/>
        </p:scale>
        <p:origin x="-115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7592E1-A9B6-4962-9350-C6ECF34C4A6F}" type="datetimeFigureOut">
              <a:rPr lang="fr-FR"/>
              <a:pPr>
                <a:defRPr/>
              </a:pPr>
              <a:t>1/20/11</a:t>
            </a:fld>
            <a:endParaRPr lang="fr-FR"/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6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402582-ED84-4097-8FD4-3C9B569299B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0357B99-9D7B-4E41-B874-8AB89DB3C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DD1C6-6A20-4083-A266-434C483F2AA9}" type="slidenum">
              <a:rPr lang="en-US"/>
              <a:pPr/>
              <a:t>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D729C-144A-41F1-8A45-4D091AF7A166}" type="slidenum">
              <a:rPr lang="en-US"/>
              <a:pPr/>
              <a:t>12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r>
              <a:rPr lang="en-US" dirty="0" smtClean="0"/>
              <a:t>Implementation</a:t>
            </a:r>
            <a:endParaRPr lang="en-US" baseline="0" dirty="0" smtClean="0"/>
          </a:p>
          <a:p>
            <a:r>
              <a:rPr lang="en-US" baseline="0" dirty="0" smtClean="0"/>
              <a:t>Two caches:</a:t>
            </a:r>
          </a:p>
          <a:p>
            <a:r>
              <a:rPr lang="en-US" baseline="0" dirty="0" smtClean="0"/>
              <a:t>“Operation” cache to prevent recursive calls with the same arguments.</a:t>
            </a:r>
          </a:p>
          <a:p>
            <a:r>
              <a:rPr lang="en-US" baseline="0" dirty="0" smtClean="0"/>
              <a:t>Cache to store all nodes to catch isomorphism (coming up with a node that results in the same variable and same children lists)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557BB-F6ED-433A-97B3-DF2738251D56}" type="slidenum">
              <a:rPr lang="en-US"/>
              <a:pPr/>
              <a:t>13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B9C1-8C9C-4BE5-831D-91300794316A}" type="slidenum">
              <a:rPr lang="en-US"/>
              <a:pPr/>
              <a:t>14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7A289-5A44-4BBC-B17A-E5DC6C09488E}" type="slidenum">
              <a:rPr lang="en-US"/>
              <a:pPr/>
              <a:t>15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51E10-A76C-4A25-BDB5-FC549AF1FC14}" type="slidenum">
              <a:rPr lang="en-US"/>
              <a:pPr/>
              <a:t>16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C35115-05AA-4A64-B080-7FDDAE33B3B4}" type="slidenum">
              <a:rPr lang="en-US"/>
              <a:pPr/>
              <a:t>24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A4788-134E-43AE-B00B-210BB947D1B5}" type="slidenum">
              <a:rPr lang="en-US"/>
              <a:pPr/>
              <a:t>4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4A7AF-4F10-4E09-870C-A39CBF249BF0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8D785-A30B-49CC-B880-EA26D1171713}" type="slidenum">
              <a:rPr lang="en-US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E7F1A-F5BD-43F2-913D-2876B966128D}" type="slidenum">
              <a:rPr lang="en-US"/>
              <a:pPr/>
              <a:t>7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8F40F-4D66-4EDB-92A2-885140A5FB86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A7C78C-2377-4B66-BBB2-79792F741D72}" type="slidenum">
              <a:rPr lang="en-US"/>
              <a:pPr/>
              <a:t>9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78590-CE94-43DB-8188-0DF410E18807}" type="slidenum">
              <a:rPr lang="en-US"/>
              <a:pPr/>
              <a:t>10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04893-9FAF-445E-9DF3-256672F59A54}" type="slidenum">
              <a:rPr lang="en-US"/>
              <a:pPr/>
              <a:t>11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7526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685800"/>
            <a:ext cx="7772400" cy="1462088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2438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BBDBAD2-3334-4B00-BD9C-E9783E49128D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0B2BED4-B06E-47F6-B19B-DDB0C4798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7A7F8-EFAC-4407-B95B-B72EE28B1127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B4C10-C83C-4E48-80DF-099F626F1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12054-8787-4EFF-A3AF-FCE9E079B7FE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9597-70A2-466E-9F23-84AA12CC3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623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066800"/>
            <a:ext cx="3810000" cy="5065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066800"/>
            <a:ext cx="3810000" cy="5065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129A8-8E69-419A-B6C7-03D1CD049600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C2CB-6967-4D56-BF49-6D9D28370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623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1066800"/>
            <a:ext cx="3810000" cy="2455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066800"/>
            <a:ext cx="3810000" cy="2455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3675063"/>
            <a:ext cx="38100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3675063"/>
            <a:ext cx="38100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2E19E-8209-42F2-897C-A6DBBE7AB1F4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DD70A-52A7-408D-A213-70970965D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623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066800"/>
            <a:ext cx="3810000" cy="5065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066800"/>
            <a:ext cx="3810000" cy="2455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3675063"/>
            <a:ext cx="3810000" cy="245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8BBF7-0D1F-49B3-9CFF-D33BDA3148DB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EAB61-9EA9-4768-89AB-133A19113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623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FEB4-1E5C-4CEC-9588-3F30F2FE0919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35B21-A951-4DFE-88FB-4D38CA516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623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1066800"/>
            <a:ext cx="7772400" cy="50657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6D417-71C6-4B63-B8C5-BC2508F39826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7FE32-4D99-40AE-8828-B23E6CBCB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4313"/>
            <a:ext cx="7648575" cy="6238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7DF20-8F09-4CD7-9EAA-635AE7947387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A9A6C-0C0F-45F4-82BE-40DB8F793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AB51-9B68-472E-AD81-3ACCFF419007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CD19C-1786-40B8-8C71-D42286CDD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066800"/>
            <a:ext cx="3810000" cy="5065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066800"/>
            <a:ext cx="3810000" cy="5065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DB6FC-949A-469B-A6EC-0A63AC303F25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AC909-7C75-4C48-9D4C-619A1C786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BC91B-CFA9-4CD9-AFC3-6953F9873F0A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34258-3A21-431B-A7DD-645A89292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285E-678F-4E91-9800-52DAFF082642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4B60B-8103-477E-BB7F-59CDF4287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74D59-161F-42AD-B37F-557B1F0CCB29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C5786-04E5-46A6-B2BF-ED6FF8381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191C3-0B76-42C3-A708-5DEDD0C96222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E2B8F-9BCB-4E65-B131-A783D967B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D94D-4AF0-4E59-BCFB-CD1EFFB96C28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CAF80-4295-4348-B94A-715677B5C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282575" y="226932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665162" y="226932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406400" y="647619"/>
            <a:ext cx="738187" cy="474663"/>
            <a:chOff x="406400" y="647619"/>
            <a:chExt cx="738187" cy="474663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ltGray">
            <a:xfrm>
              <a:off x="406400" y="647619"/>
              <a:ext cx="422275" cy="47466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Calibri" pitchFamily="34" charset="0"/>
                <a:ea typeface="Verdana" pitchFamily="34" charset="0"/>
                <a:cs typeface="Calibri" pitchFamily="34" charset="0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ltGray">
            <a:xfrm>
              <a:off x="776287" y="647619"/>
              <a:ext cx="368300" cy="474663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Calibri" pitchFamily="34" charset="0"/>
                <a:ea typeface="Verdana" pitchFamily="34" charset="0"/>
                <a:cs typeface="Calibri" pitchFamily="34" charset="0"/>
              </a:endParaRPr>
            </a:p>
          </p:txBody>
        </p:sp>
      </p:grp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-7938" y="576182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627062" y="118982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307975" y="909556"/>
            <a:ext cx="8607425" cy="45719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066800"/>
            <a:ext cx="7772400" cy="50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F8376F1A-F650-42F4-A44C-126787B38B4A}" type="datetime1">
              <a:rPr lang="en-US" smtClean="0"/>
              <a:pPr>
                <a:defRPr/>
              </a:pPr>
              <a:t>1/20/11</a:t>
            </a:fld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4926C9D9-CD8E-49FC-A83F-47C3C39C0A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  <a:ea typeface="Verdana" pitchFamily="34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  <a:ea typeface="Verdana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Microsoft_Equation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two frameworks</a:t>
            </a:r>
          </a:p>
          <a:p>
            <a:pPr lvl="1"/>
            <a:r>
              <a:rPr lang="en-US" dirty="0" smtClean="0"/>
              <a:t>AND/OR Search Spaces</a:t>
            </a:r>
          </a:p>
          <a:p>
            <a:pPr lvl="1"/>
            <a:r>
              <a:rPr lang="en-US" dirty="0" smtClean="0"/>
              <a:t>Multi-valued Decision Diagrams (</a:t>
            </a:r>
            <a:r>
              <a:rPr lang="en-US" dirty="0" err="1" smtClean="0"/>
              <a:t>MDDs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Both are more compact ways to represent problems.</a:t>
            </a:r>
          </a:p>
          <a:p>
            <a:r>
              <a:rPr lang="en-US" dirty="0" smtClean="0"/>
              <a:t>Their combination yields an even more compact representation.</a:t>
            </a:r>
          </a:p>
          <a:p>
            <a:r>
              <a:rPr lang="en-US" dirty="0" smtClean="0"/>
              <a:t>Decision Diagrams are known to allow online speed queries.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15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920F0DC7-0977-496F-81BA-E048CC4FBA3F}" type="slidenum">
              <a:rPr lang="en-US"/>
              <a:pPr algn="r"/>
              <a:t>10</a:t>
            </a:fld>
            <a:endParaRPr lang="en-US" dirty="0"/>
          </a:p>
        </p:txBody>
      </p:sp>
      <p:sp>
        <p:nvSpPr>
          <p:cNvPr id="159747" name="AutoShape 3"/>
          <p:cNvSpPr>
            <a:spLocks noChangeArrowheads="1"/>
          </p:cNvSpPr>
          <p:nvPr/>
        </p:nvSpPr>
        <p:spPr bwMode="auto">
          <a:xfrm>
            <a:off x="1038225" y="3705225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8" name="AutoShape 4"/>
          <p:cNvSpPr>
            <a:spLocks noChangeArrowheads="1"/>
          </p:cNvSpPr>
          <p:nvPr/>
        </p:nvSpPr>
        <p:spPr bwMode="auto">
          <a:xfrm>
            <a:off x="533400" y="31178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9" name="AutoShape 5"/>
          <p:cNvSpPr>
            <a:spLocks noChangeArrowheads="1"/>
          </p:cNvSpPr>
          <p:nvPr/>
        </p:nvSpPr>
        <p:spPr bwMode="auto">
          <a:xfrm>
            <a:off x="99060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AutoShape 6"/>
          <p:cNvSpPr>
            <a:spLocks noChangeArrowheads="1"/>
          </p:cNvSpPr>
          <p:nvPr/>
        </p:nvSpPr>
        <p:spPr bwMode="auto">
          <a:xfrm>
            <a:off x="7397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38225" y="2476500"/>
            <a:ext cx="361950" cy="381000"/>
            <a:chOff x="2524" y="2424"/>
            <a:chExt cx="228" cy="240"/>
          </a:xfrm>
        </p:grpSpPr>
        <p:sp>
          <p:nvSpPr>
            <p:cNvPr id="159752" name="Oval 8"/>
            <p:cNvSpPr>
              <a:spLocks noChangeAspect="1" noChangeArrowheads="1"/>
            </p:cNvSpPr>
            <p:nvPr/>
          </p:nvSpPr>
          <p:spPr bwMode="auto">
            <a:xfrm>
              <a:off x="2573" y="24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59753" name="Rectangle 9"/>
            <p:cNvSpPr>
              <a:spLocks noChangeAspect="1" noChangeArrowheads="1"/>
            </p:cNvSpPr>
            <p:nvPr/>
          </p:nvSpPr>
          <p:spPr bwMode="auto">
            <a:xfrm>
              <a:off x="2524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754" name="Rectangle 10"/>
            <p:cNvSpPr>
              <a:spLocks noChangeAspect="1" noChangeArrowheads="1"/>
            </p:cNvSpPr>
            <p:nvPr/>
          </p:nvSpPr>
          <p:spPr bwMode="auto">
            <a:xfrm>
              <a:off x="2686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755" name="AutoShape 11"/>
            <p:cNvCxnSpPr>
              <a:cxnSpLocks noChangeShapeType="1"/>
              <a:stCxn id="159752" idx="4"/>
              <a:endCxn id="159753" idx="0"/>
            </p:cNvCxnSpPr>
            <p:nvPr/>
          </p:nvCxnSpPr>
          <p:spPr bwMode="auto">
            <a:xfrm flipH="1">
              <a:off x="2557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756" name="AutoShape 12"/>
            <p:cNvCxnSpPr>
              <a:cxnSpLocks noChangeShapeType="1"/>
              <a:stCxn id="159752" idx="4"/>
              <a:endCxn id="159754" idx="0"/>
            </p:cNvCxnSpPr>
            <p:nvPr/>
          </p:nvCxnSpPr>
          <p:spPr bwMode="auto">
            <a:xfrm>
              <a:off x="2638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1025" y="3155950"/>
            <a:ext cx="361950" cy="381000"/>
            <a:chOff x="2230" y="2824"/>
            <a:chExt cx="228" cy="240"/>
          </a:xfrm>
        </p:grpSpPr>
        <p:sp>
          <p:nvSpPr>
            <p:cNvPr id="159758" name="Oval 14"/>
            <p:cNvSpPr>
              <a:spLocks noChangeAspect="1" noChangeArrowheads="1"/>
            </p:cNvSpPr>
            <p:nvPr/>
          </p:nvSpPr>
          <p:spPr bwMode="auto">
            <a:xfrm>
              <a:off x="2279" y="28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9759" name="Rectangle 15"/>
            <p:cNvSpPr>
              <a:spLocks noChangeAspect="1" noChangeArrowheads="1"/>
            </p:cNvSpPr>
            <p:nvPr/>
          </p:nvSpPr>
          <p:spPr bwMode="auto">
            <a:xfrm>
              <a:off x="2230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760" name="Rectangle 16"/>
            <p:cNvSpPr>
              <a:spLocks noChangeAspect="1" noChangeArrowheads="1"/>
            </p:cNvSpPr>
            <p:nvPr/>
          </p:nvSpPr>
          <p:spPr bwMode="auto">
            <a:xfrm>
              <a:off x="2392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761" name="AutoShape 17"/>
            <p:cNvCxnSpPr>
              <a:cxnSpLocks noChangeShapeType="1"/>
              <a:stCxn id="159758" idx="4"/>
              <a:endCxn id="159759" idx="0"/>
            </p:cNvCxnSpPr>
            <p:nvPr/>
          </p:nvCxnSpPr>
          <p:spPr bwMode="auto">
            <a:xfrm flipH="1">
              <a:off x="2263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762" name="AutoShape 18"/>
            <p:cNvCxnSpPr>
              <a:cxnSpLocks noChangeShapeType="1"/>
              <a:stCxn id="159758" idx="4"/>
              <a:endCxn id="159760" idx="0"/>
            </p:cNvCxnSpPr>
            <p:nvPr/>
          </p:nvCxnSpPr>
          <p:spPr bwMode="auto">
            <a:xfrm>
              <a:off x="2344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9763" name="AutoShape 19"/>
          <p:cNvSpPr>
            <a:spLocks noChangeArrowheads="1"/>
          </p:cNvSpPr>
          <p:nvPr/>
        </p:nvSpPr>
        <p:spPr bwMode="auto">
          <a:xfrm>
            <a:off x="129222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085850" y="3743325"/>
            <a:ext cx="361950" cy="381000"/>
            <a:chOff x="2548" y="3224"/>
            <a:chExt cx="228" cy="240"/>
          </a:xfrm>
        </p:grpSpPr>
        <p:sp>
          <p:nvSpPr>
            <p:cNvPr id="159765" name="Oval 21"/>
            <p:cNvSpPr>
              <a:spLocks noChangeAspect="1" noChangeArrowheads="1"/>
            </p:cNvSpPr>
            <p:nvPr/>
          </p:nvSpPr>
          <p:spPr bwMode="auto">
            <a:xfrm>
              <a:off x="2597" y="32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9766" name="Rectangle 22"/>
            <p:cNvSpPr>
              <a:spLocks noChangeAspect="1" noChangeArrowheads="1"/>
            </p:cNvSpPr>
            <p:nvPr/>
          </p:nvSpPr>
          <p:spPr bwMode="auto">
            <a:xfrm>
              <a:off x="2548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767" name="Rectangle 23"/>
            <p:cNvSpPr>
              <a:spLocks noChangeAspect="1" noChangeArrowheads="1"/>
            </p:cNvSpPr>
            <p:nvPr/>
          </p:nvSpPr>
          <p:spPr bwMode="auto">
            <a:xfrm>
              <a:off x="2710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768" name="AutoShape 24"/>
            <p:cNvCxnSpPr>
              <a:cxnSpLocks noChangeShapeType="1"/>
              <a:stCxn id="159765" idx="4"/>
              <a:endCxn id="159766" idx="0"/>
            </p:cNvCxnSpPr>
            <p:nvPr/>
          </p:nvCxnSpPr>
          <p:spPr bwMode="auto">
            <a:xfrm flipH="1">
              <a:off x="2581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769" name="AutoShape 25"/>
            <p:cNvCxnSpPr>
              <a:cxnSpLocks noChangeShapeType="1"/>
              <a:stCxn id="159765" idx="4"/>
              <a:endCxn id="159767" idx="0"/>
            </p:cNvCxnSpPr>
            <p:nvPr/>
          </p:nvCxnSpPr>
          <p:spPr bwMode="auto">
            <a:xfrm>
              <a:off x="2662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9770" name="AutoShape 26"/>
          <p:cNvCxnSpPr>
            <a:cxnSpLocks noChangeShapeType="1"/>
            <a:stCxn id="159766" idx="2"/>
            <a:endCxn id="159750" idx="0"/>
          </p:cNvCxnSpPr>
          <p:nvPr/>
        </p:nvCxnSpPr>
        <p:spPr bwMode="auto">
          <a:xfrm flipH="1">
            <a:off x="968375" y="4124325"/>
            <a:ext cx="1698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771" name="AutoShape 27"/>
          <p:cNvCxnSpPr>
            <a:cxnSpLocks noChangeShapeType="1"/>
            <a:stCxn id="159767" idx="2"/>
            <a:endCxn id="159763" idx="0"/>
          </p:cNvCxnSpPr>
          <p:nvPr/>
        </p:nvCxnSpPr>
        <p:spPr bwMode="auto">
          <a:xfrm>
            <a:off x="1395413" y="4124325"/>
            <a:ext cx="1254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9772" name="AutoShape 28"/>
          <p:cNvCxnSpPr>
            <a:cxnSpLocks noChangeShapeType="1"/>
            <a:stCxn id="159759" idx="2"/>
            <a:endCxn id="159750" idx="0"/>
          </p:cNvCxnSpPr>
          <p:nvPr/>
        </p:nvCxnSpPr>
        <p:spPr bwMode="auto">
          <a:xfrm>
            <a:off x="633413" y="3536950"/>
            <a:ext cx="334962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773" name="AutoShape 29"/>
          <p:cNvCxnSpPr>
            <a:cxnSpLocks noChangeShapeType="1"/>
            <a:stCxn id="159760" idx="2"/>
            <a:endCxn id="159765" idx="0"/>
          </p:cNvCxnSpPr>
          <p:nvPr/>
        </p:nvCxnSpPr>
        <p:spPr bwMode="auto">
          <a:xfrm>
            <a:off x="890588" y="3536950"/>
            <a:ext cx="376237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9774" name="AutoShape 30"/>
          <p:cNvCxnSpPr>
            <a:cxnSpLocks noChangeShapeType="1"/>
            <a:stCxn id="159753" idx="2"/>
            <a:endCxn id="159758" idx="0"/>
          </p:cNvCxnSpPr>
          <p:nvPr/>
        </p:nvCxnSpPr>
        <p:spPr bwMode="auto">
          <a:xfrm flipH="1">
            <a:off x="762000" y="2857500"/>
            <a:ext cx="328613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775" name="AutoShape 31"/>
          <p:cNvCxnSpPr>
            <a:cxnSpLocks noChangeShapeType="1"/>
            <a:stCxn id="159754" idx="2"/>
            <a:endCxn id="159765" idx="0"/>
          </p:cNvCxnSpPr>
          <p:nvPr/>
        </p:nvCxnSpPr>
        <p:spPr bwMode="auto">
          <a:xfrm flipH="1">
            <a:off x="1266825" y="2857500"/>
            <a:ext cx="80963" cy="885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9776" name="Text Box 32"/>
          <p:cNvSpPr txBox="1">
            <a:spLocks noChangeArrowheads="1"/>
          </p:cNvSpPr>
          <p:nvPr/>
        </p:nvSpPr>
        <p:spPr bwMode="auto">
          <a:xfrm>
            <a:off x="1776413" y="3062288"/>
            <a:ext cx="603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*</a:t>
            </a:r>
          </a:p>
        </p:txBody>
      </p:sp>
      <p:sp>
        <p:nvSpPr>
          <p:cNvPr id="159777" name="Text Box 33"/>
          <p:cNvSpPr txBox="1">
            <a:spLocks noChangeArrowheads="1"/>
          </p:cNvSpPr>
          <p:nvPr/>
        </p:nvSpPr>
        <p:spPr bwMode="auto">
          <a:xfrm>
            <a:off x="4519613" y="2940050"/>
            <a:ext cx="6619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=</a:t>
            </a:r>
          </a:p>
        </p:txBody>
      </p:sp>
      <p:sp>
        <p:nvSpPr>
          <p:cNvPr id="159778" name="AutoShape 34"/>
          <p:cNvSpPr>
            <a:spLocks noChangeArrowheads="1"/>
          </p:cNvSpPr>
          <p:nvPr/>
        </p:nvSpPr>
        <p:spPr bwMode="auto">
          <a:xfrm>
            <a:off x="26670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59779" name="AutoShape 35"/>
          <p:cNvSpPr>
            <a:spLocks noChangeArrowheads="1"/>
          </p:cNvSpPr>
          <p:nvPr/>
        </p:nvSpPr>
        <p:spPr bwMode="auto">
          <a:xfrm>
            <a:off x="321945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eaLnBrk="1" hangingPunct="1"/>
            <a:endParaRPr lang="en-US" b="1">
              <a:latin typeface="Times New Roman" pitchFamily="18" charset="0"/>
            </a:endParaRP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267075" y="2476500"/>
            <a:ext cx="361950" cy="381000"/>
            <a:chOff x="2208" y="1656"/>
            <a:chExt cx="228" cy="240"/>
          </a:xfrm>
        </p:grpSpPr>
        <p:sp>
          <p:nvSpPr>
            <p:cNvPr id="159781" name="Oval 37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59782" name="Rectangle 38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783" name="Rectangle 39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784" name="AutoShape 40"/>
            <p:cNvCxnSpPr>
              <a:cxnSpLocks noChangeShapeType="1"/>
              <a:stCxn id="159781" idx="4"/>
              <a:endCxn id="159782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785" name="AutoShape 41"/>
            <p:cNvCxnSpPr>
              <a:cxnSpLocks noChangeShapeType="1"/>
              <a:stCxn id="159781" idx="4"/>
              <a:endCxn id="159783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9786" name="AutoShape 42"/>
          <p:cNvSpPr>
            <a:spLocks noChangeArrowheads="1"/>
          </p:cNvSpPr>
          <p:nvPr/>
        </p:nvSpPr>
        <p:spPr bwMode="auto">
          <a:xfrm>
            <a:off x="2667000" y="3073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14625" y="3111500"/>
            <a:ext cx="361950" cy="381000"/>
            <a:chOff x="2208" y="1656"/>
            <a:chExt cx="228" cy="240"/>
          </a:xfrm>
        </p:grpSpPr>
        <p:sp>
          <p:nvSpPr>
            <p:cNvPr id="159788" name="Oval 4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9789" name="Rectangle 4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790" name="Rectangle 4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791" name="AutoShape 47"/>
            <p:cNvCxnSpPr>
              <a:cxnSpLocks noChangeShapeType="1"/>
              <a:stCxn id="159788" idx="4"/>
              <a:endCxn id="159789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792" name="AutoShape 48"/>
            <p:cNvCxnSpPr>
              <a:cxnSpLocks noChangeShapeType="1"/>
              <a:stCxn id="159788" idx="4"/>
              <a:endCxn id="159790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9793" name="AutoShape 49"/>
          <p:cNvSpPr>
            <a:spLocks noChangeArrowheads="1"/>
          </p:cNvSpPr>
          <p:nvPr/>
        </p:nvSpPr>
        <p:spPr bwMode="auto">
          <a:xfrm>
            <a:off x="37719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59794" name="AutoShape 50"/>
          <p:cNvSpPr>
            <a:spLocks noChangeArrowheads="1"/>
          </p:cNvSpPr>
          <p:nvPr/>
        </p:nvSpPr>
        <p:spPr bwMode="auto">
          <a:xfrm>
            <a:off x="3009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057525" y="3746500"/>
            <a:ext cx="361950" cy="381000"/>
            <a:chOff x="2208" y="1656"/>
            <a:chExt cx="228" cy="240"/>
          </a:xfrm>
        </p:grpSpPr>
        <p:sp>
          <p:nvSpPr>
            <p:cNvPr id="159796" name="Oval 52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59797" name="Rectangle 53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798" name="Rectangle 54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799" name="AutoShape 55"/>
            <p:cNvCxnSpPr>
              <a:cxnSpLocks noChangeShapeType="1"/>
              <a:stCxn id="159796" idx="4"/>
              <a:endCxn id="159797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800" name="AutoShape 56"/>
            <p:cNvCxnSpPr>
              <a:cxnSpLocks noChangeShapeType="1"/>
              <a:stCxn id="159796" idx="4"/>
              <a:endCxn id="159798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9801" name="AutoShape 57"/>
          <p:cNvCxnSpPr>
            <a:cxnSpLocks noChangeShapeType="1"/>
            <a:stCxn id="159797" idx="2"/>
            <a:endCxn id="159778" idx="0"/>
          </p:cNvCxnSpPr>
          <p:nvPr/>
        </p:nvCxnSpPr>
        <p:spPr bwMode="auto">
          <a:xfrm flipH="1">
            <a:off x="2895600" y="4127500"/>
            <a:ext cx="214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02" name="AutoShape 58"/>
          <p:cNvCxnSpPr>
            <a:cxnSpLocks noChangeShapeType="1"/>
            <a:stCxn id="159798" idx="2"/>
            <a:endCxn id="159793" idx="0"/>
          </p:cNvCxnSpPr>
          <p:nvPr/>
        </p:nvCxnSpPr>
        <p:spPr bwMode="auto">
          <a:xfrm>
            <a:off x="3367088" y="4127500"/>
            <a:ext cx="6334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9803" name="AutoShape 59"/>
          <p:cNvCxnSpPr>
            <a:cxnSpLocks noChangeShapeType="1"/>
            <a:stCxn id="159789" idx="2"/>
            <a:endCxn id="159778" idx="0"/>
          </p:cNvCxnSpPr>
          <p:nvPr/>
        </p:nvCxnSpPr>
        <p:spPr bwMode="auto">
          <a:xfrm>
            <a:off x="2767013" y="3492500"/>
            <a:ext cx="128587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04" name="AutoShape 60"/>
          <p:cNvCxnSpPr>
            <a:cxnSpLocks noChangeShapeType="1"/>
            <a:stCxn id="159790" idx="2"/>
            <a:endCxn id="159796" idx="0"/>
          </p:cNvCxnSpPr>
          <p:nvPr/>
        </p:nvCxnSpPr>
        <p:spPr bwMode="auto">
          <a:xfrm>
            <a:off x="3024188" y="3492500"/>
            <a:ext cx="214312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9805" name="AutoShape 61"/>
          <p:cNvSpPr>
            <a:spLocks noChangeArrowheads="1"/>
          </p:cNvSpPr>
          <p:nvPr/>
        </p:nvSpPr>
        <p:spPr bwMode="auto">
          <a:xfrm>
            <a:off x="3771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819525" y="3746500"/>
            <a:ext cx="361950" cy="381000"/>
            <a:chOff x="2208" y="1656"/>
            <a:chExt cx="228" cy="240"/>
          </a:xfrm>
        </p:grpSpPr>
        <p:sp>
          <p:nvSpPr>
            <p:cNvPr id="159807" name="Oval 63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59808" name="Rectangle 64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809" name="Rectangle 65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810" name="AutoShape 66"/>
            <p:cNvCxnSpPr>
              <a:cxnSpLocks noChangeShapeType="1"/>
              <a:stCxn id="159807" idx="4"/>
              <a:endCxn id="159808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811" name="AutoShape 67"/>
            <p:cNvCxnSpPr>
              <a:cxnSpLocks noChangeShapeType="1"/>
              <a:stCxn id="159807" idx="4"/>
              <a:endCxn id="159809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9812" name="AutoShape 68"/>
          <p:cNvCxnSpPr>
            <a:cxnSpLocks noChangeShapeType="1"/>
            <a:stCxn id="159808" idx="2"/>
            <a:endCxn id="159793" idx="0"/>
          </p:cNvCxnSpPr>
          <p:nvPr/>
        </p:nvCxnSpPr>
        <p:spPr bwMode="auto">
          <a:xfrm>
            <a:off x="3871913" y="4127500"/>
            <a:ext cx="128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13" name="AutoShape 69"/>
          <p:cNvCxnSpPr>
            <a:cxnSpLocks noChangeShapeType="1"/>
            <a:stCxn id="159809" idx="2"/>
            <a:endCxn id="159778" idx="0"/>
          </p:cNvCxnSpPr>
          <p:nvPr/>
        </p:nvCxnSpPr>
        <p:spPr bwMode="auto">
          <a:xfrm flipH="1">
            <a:off x="2895600" y="4127500"/>
            <a:ext cx="12334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9814" name="AutoShape 70"/>
          <p:cNvCxnSpPr>
            <a:cxnSpLocks noChangeShapeType="1"/>
            <a:stCxn id="159782" idx="2"/>
            <a:endCxn id="159786" idx="0"/>
          </p:cNvCxnSpPr>
          <p:nvPr/>
        </p:nvCxnSpPr>
        <p:spPr bwMode="auto">
          <a:xfrm flipH="1">
            <a:off x="2895600" y="2857500"/>
            <a:ext cx="4238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15" name="AutoShape 71"/>
          <p:cNvCxnSpPr>
            <a:cxnSpLocks noChangeShapeType="1"/>
            <a:stCxn id="159783" idx="2"/>
            <a:endCxn id="159818" idx="0"/>
          </p:cNvCxnSpPr>
          <p:nvPr/>
        </p:nvCxnSpPr>
        <p:spPr bwMode="auto">
          <a:xfrm>
            <a:off x="3576638" y="2857500"/>
            <a:ext cx="423862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9816" name="AutoShape 72"/>
          <p:cNvSpPr>
            <a:spLocks noChangeArrowheads="1"/>
          </p:cNvSpPr>
          <p:nvPr/>
        </p:nvSpPr>
        <p:spPr bwMode="auto">
          <a:xfrm>
            <a:off x="3771900" y="307657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3819525" y="3114675"/>
            <a:ext cx="361950" cy="381000"/>
            <a:chOff x="2208" y="1656"/>
            <a:chExt cx="228" cy="240"/>
          </a:xfrm>
        </p:grpSpPr>
        <p:sp>
          <p:nvSpPr>
            <p:cNvPr id="159818" name="Oval 7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9819" name="Rectangle 7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9820" name="Rectangle 7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9821" name="AutoShape 77"/>
            <p:cNvCxnSpPr>
              <a:cxnSpLocks noChangeShapeType="1"/>
              <a:stCxn id="159818" idx="4"/>
              <a:endCxn id="159819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9822" name="AutoShape 78"/>
            <p:cNvCxnSpPr>
              <a:cxnSpLocks noChangeShapeType="1"/>
              <a:stCxn id="159818" idx="4"/>
              <a:endCxn id="159820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9823" name="AutoShape 79"/>
          <p:cNvCxnSpPr>
            <a:cxnSpLocks noChangeShapeType="1"/>
            <a:stCxn id="159819" idx="2"/>
            <a:endCxn id="159796" idx="0"/>
          </p:cNvCxnSpPr>
          <p:nvPr/>
        </p:nvCxnSpPr>
        <p:spPr bwMode="auto">
          <a:xfrm flipH="1">
            <a:off x="3238500" y="3495675"/>
            <a:ext cx="633413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24" name="AutoShape 80"/>
          <p:cNvCxnSpPr>
            <a:cxnSpLocks noChangeShapeType="1"/>
            <a:stCxn id="159820" idx="2"/>
            <a:endCxn id="159807" idx="0"/>
          </p:cNvCxnSpPr>
          <p:nvPr/>
        </p:nvCxnSpPr>
        <p:spPr bwMode="auto">
          <a:xfrm flipH="1">
            <a:off x="4000500" y="3495675"/>
            <a:ext cx="1285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8001000" y="152400"/>
            <a:ext cx="838200" cy="1271588"/>
            <a:chOff x="336" y="3039"/>
            <a:chExt cx="528" cy="801"/>
          </a:xfrm>
        </p:grpSpPr>
        <p:sp>
          <p:nvSpPr>
            <p:cNvPr id="159826" name="Oval 82"/>
            <p:cNvSpPr>
              <a:spLocks noChangeAspect="1" noChangeArrowheads="1"/>
            </p:cNvSpPr>
            <p:nvPr/>
          </p:nvSpPr>
          <p:spPr bwMode="auto">
            <a:xfrm>
              <a:off x="529" y="3039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59827" name="Oval 83"/>
            <p:cNvSpPr>
              <a:spLocks noChangeAspect="1" noChangeArrowheads="1"/>
            </p:cNvSpPr>
            <p:nvPr/>
          </p:nvSpPr>
          <p:spPr bwMode="auto">
            <a:xfrm>
              <a:off x="529" y="3360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9828" name="Oval 84"/>
            <p:cNvSpPr>
              <a:spLocks noChangeAspect="1" noChangeArrowheads="1"/>
            </p:cNvSpPr>
            <p:nvPr/>
          </p:nvSpPr>
          <p:spPr bwMode="auto">
            <a:xfrm>
              <a:off x="722" y="3682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59829" name="AutoShape 85"/>
            <p:cNvCxnSpPr>
              <a:cxnSpLocks noChangeAspect="1" noChangeShapeType="1"/>
              <a:stCxn id="159826" idx="4"/>
              <a:endCxn id="159827" idx="0"/>
            </p:cNvCxnSpPr>
            <p:nvPr/>
          </p:nvCxnSpPr>
          <p:spPr bwMode="auto">
            <a:xfrm>
              <a:off x="600" y="3192"/>
              <a:ext cx="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9830" name="AutoShape 86"/>
            <p:cNvCxnSpPr>
              <a:cxnSpLocks noChangeShapeType="1"/>
              <a:stCxn id="159827" idx="4"/>
              <a:endCxn id="159828" idx="0"/>
            </p:cNvCxnSpPr>
            <p:nvPr/>
          </p:nvCxnSpPr>
          <p:spPr bwMode="auto">
            <a:xfrm>
              <a:off x="600" y="3513"/>
              <a:ext cx="193" cy="1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9831" name="Oval 87"/>
            <p:cNvSpPr>
              <a:spLocks noChangeAspect="1" noChangeArrowheads="1"/>
            </p:cNvSpPr>
            <p:nvPr/>
          </p:nvSpPr>
          <p:spPr bwMode="auto">
            <a:xfrm>
              <a:off x="336" y="3686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159832" name="AutoShape 88"/>
            <p:cNvCxnSpPr>
              <a:cxnSpLocks noChangeShapeType="1"/>
              <a:stCxn id="159827" idx="4"/>
              <a:endCxn id="159831" idx="0"/>
            </p:cNvCxnSpPr>
            <p:nvPr/>
          </p:nvCxnSpPr>
          <p:spPr bwMode="auto">
            <a:xfrm flipH="1">
              <a:off x="407" y="3513"/>
              <a:ext cx="193" cy="1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59833" name="Text Box 89"/>
          <p:cNvSpPr txBox="1">
            <a:spLocks noChangeArrowheads="1"/>
          </p:cNvSpPr>
          <p:nvPr/>
        </p:nvSpPr>
        <p:spPr bwMode="auto">
          <a:xfrm>
            <a:off x="62547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1</a:t>
            </a:r>
          </a:p>
        </p:txBody>
      </p:sp>
      <p:sp>
        <p:nvSpPr>
          <p:cNvPr id="159834" name="Text Box 90"/>
          <p:cNvSpPr txBox="1">
            <a:spLocks noChangeArrowheads="1"/>
          </p:cNvSpPr>
          <p:nvPr/>
        </p:nvSpPr>
        <p:spPr bwMode="auto">
          <a:xfrm>
            <a:off x="15875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2</a:t>
            </a:r>
          </a:p>
        </p:txBody>
      </p:sp>
      <p:sp>
        <p:nvSpPr>
          <p:cNvPr id="159835" name="Text Box 91"/>
          <p:cNvSpPr txBox="1">
            <a:spLocks noChangeArrowheads="1"/>
          </p:cNvSpPr>
          <p:nvPr/>
        </p:nvSpPr>
        <p:spPr bwMode="auto">
          <a:xfrm>
            <a:off x="36195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3</a:t>
            </a:r>
          </a:p>
        </p:txBody>
      </p:sp>
      <p:sp>
        <p:nvSpPr>
          <p:cNvPr id="159836" name="Text Box 92"/>
          <p:cNvSpPr txBox="1">
            <a:spLocks noChangeArrowheads="1"/>
          </p:cNvSpPr>
          <p:nvPr/>
        </p:nvSpPr>
        <p:spPr bwMode="auto">
          <a:xfrm>
            <a:off x="145732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4</a:t>
            </a:r>
          </a:p>
        </p:txBody>
      </p:sp>
      <p:sp>
        <p:nvSpPr>
          <p:cNvPr id="159837" name="Text Box 93"/>
          <p:cNvSpPr txBox="1">
            <a:spLocks noChangeArrowheads="1"/>
          </p:cNvSpPr>
          <p:nvPr/>
        </p:nvSpPr>
        <p:spPr bwMode="auto">
          <a:xfrm>
            <a:off x="171450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5</a:t>
            </a:r>
          </a:p>
        </p:txBody>
      </p:sp>
      <p:sp>
        <p:nvSpPr>
          <p:cNvPr id="159838" name="Text Box 94"/>
          <p:cNvSpPr txBox="1">
            <a:spLocks noChangeArrowheads="1"/>
          </p:cNvSpPr>
          <p:nvPr/>
        </p:nvSpPr>
        <p:spPr bwMode="auto">
          <a:xfrm>
            <a:off x="287972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1</a:t>
            </a:r>
          </a:p>
        </p:txBody>
      </p:sp>
      <p:sp>
        <p:nvSpPr>
          <p:cNvPr id="159839" name="Text Box 95"/>
          <p:cNvSpPr txBox="1">
            <a:spLocks noChangeArrowheads="1"/>
          </p:cNvSpPr>
          <p:nvPr/>
        </p:nvSpPr>
        <p:spPr bwMode="auto">
          <a:xfrm>
            <a:off x="229870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2</a:t>
            </a:r>
          </a:p>
        </p:txBody>
      </p:sp>
      <p:sp>
        <p:nvSpPr>
          <p:cNvPr id="159840" name="Text Box 96"/>
          <p:cNvSpPr txBox="1">
            <a:spLocks noChangeArrowheads="1"/>
          </p:cNvSpPr>
          <p:nvPr/>
        </p:nvSpPr>
        <p:spPr bwMode="auto">
          <a:xfrm>
            <a:off x="230822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3</a:t>
            </a:r>
          </a:p>
        </p:txBody>
      </p:sp>
      <p:sp>
        <p:nvSpPr>
          <p:cNvPr id="159841" name="Text Box 97"/>
          <p:cNvSpPr txBox="1">
            <a:spLocks noChangeArrowheads="1"/>
          </p:cNvSpPr>
          <p:nvPr/>
        </p:nvSpPr>
        <p:spPr bwMode="auto">
          <a:xfrm>
            <a:off x="263207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4</a:t>
            </a:r>
          </a:p>
        </p:txBody>
      </p:sp>
      <p:sp>
        <p:nvSpPr>
          <p:cNvPr id="159842" name="Text Box 98"/>
          <p:cNvSpPr txBox="1">
            <a:spLocks noChangeArrowheads="1"/>
          </p:cNvSpPr>
          <p:nvPr/>
        </p:nvSpPr>
        <p:spPr bwMode="auto">
          <a:xfrm>
            <a:off x="419417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5</a:t>
            </a:r>
          </a:p>
        </p:txBody>
      </p:sp>
      <p:sp>
        <p:nvSpPr>
          <p:cNvPr id="159843" name="Text Box 99"/>
          <p:cNvSpPr txBox="1">
            <a:spLocks noChangeArrowheads="1"/>
          </p:cNvSpPr>
          <p:nvPr/>
        </p:nvSpPr>
        <p:spPr bwMode="auto">
          <a:xfrm>
            <a:off x="4194175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6</a:t>
            </a:r>
          </a:p>
        </p:txBody>
      </p:sp>
      <p:sp>
        <p:nvSpPr>
          <p:cNvPr id="159844" name="Text Box 100"/>
          <p:cNvSpPr txBox="1">
            <a:spLocks noChangeArrowheads="1"/>
          </p:cNvSpPr>
          <p:nvPr/>
        </p:nvSpPr>
        <p:spPr bwMode="auto">
          <a:xfrm>
            <a:off x="4194175" y="38496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7</a:t>
            </a:r>
          </a:p>
        </p:txBody>
      </p:sp>
      <p:grpSp>
        <p:nvGrpSpPr>
          <p:cNvPr id="11" name="Group 101"/>
          <p:cNvGrpSpPr>
            <a:grpSpLocks/>
          </p:cNvGrpSpPr>
          <p:nvPr/>
        </p:nvGrpSpPr>
        <p:grpSpPr bwMode="auto">
          <a:xfrm>
            <a:off x="6670675" y="2438400"/>
            <a:ext cx="457200" cy="457200"/>
            <a:chOff x="4464" y="960"/>
            <a:chExt cx="288" cy="288"/>
          </a:xfrm>
        </p:grpSpPr>
        <p:sp>
          <p:nvSpPr>
            <p:cNvPr id="159846" name="AutoShape 102"/>
            <p:cNvSpPr>
              <a:spLocks noChangeArrowheads="1"/>
            </p:cNvSpPr>
            <p:nvPr/>
          </p:nvSpPr>
          <p:spPr bwMode="auto">
            <a:xfrm>
              <a:off x="4464" y="96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eaLnBrk="1" hangingPunct="1"/>
              <a:endParaRPr lang="en-US" b="1">
                <a:latin typeface="Times New Roman" pitchFamily="18" charset="0"/>
              </a:endParaRPr>
            </a:p>
          </p:txBody>
        </p: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>
              <a:off x="4494" y="984"/>
              <a:ext cx="228" cy="240"/>
              <a:chOff x="2208" y="1656"/>
              <a:chExt cx="228" cy="240"/>
            </a:xfrm>
          </p:grpSpPr>
          <p:sp>
            <p:nvSpPr>
              <p:cNvPr id="159848" name="Oval 104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59849" name="Rectangle 105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9850" name="Rectangle 106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9851" name="AutoShape 107"/>
              <p:cNvCxnSpPr>
                <a:cxnSpLocks noChangeShapeType="1"/>
                <a:stCxn id="159848" idx="4"/>
                <a:endCxn id="159849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9852" name="AutoShape 108"/>
              <p:cNvCxnSpPr>
                <a:cxnSpLocks noChangeShapeType="1"/>
                <a:stCxn id="159848" idx="4"/>
                <a:endCxn id="159850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59853" name="Text Box 109"/>
          <p:cNvSpPr txBox="1">
            <a:spLocks noChangeArrowheads="1"/>
          </p:cNvSpPr>
          <p:nvPr/>
        </p:nvSpPr>
        <p:spPr bwMode="auto">
          <a:xfrm>
            <a:off x="6134100" y="25019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1</a:t>
            </a:r>
            <a:r>
              <a:rPr lang="en-US" sz="1400" b="1"/>
              <a:t>B</a:t>
            </a:r>
            <a:r>
              <a:rPr lang="en-US" sz="1400" b="1" baseline="-25000"/>
              <a:t>1</a:t>
            </a:r>
          </a:p>
        </p:txBody>
      </p:sp>
      <p:sp>
        <p:nvSpPr>
          <p:cNvPr id="159854" name="AutoShape 110"/>
          <p:cNvSpPr>
            <a:spLocks noChangeArrowheads="1"/>
          </p:cNvSpPr>
          <p:nvPr/>
        </p:nvSpPr>
        <p:spPr bwMode="auto">
          <a:xfrm>
            <a:off x="7343775" y="3076575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6</a:t>
            </a:r>
          </a:p>
        </p:txBody>
      </p:sp>
      <p:cxnSp>
        <p:nvCxnSpPr>
          <p:cNvPr id="159855" name="AutoShape 111"/>
          <p:cNvCxnSpPr>
            <a:cxnSpLocks noChangeShapeType="1"/>
            <a:stCxn id="159849" idx="2"/>
            <a:endCxn id="159858" idx="0"/>
          </p:cNvCxnSpPr>
          <p:nvPr/>
        </p:nvCxnSpPr>
        <p:spPr bwMode="auto">
          <a:xfrm flipH="1">
            <a:off x="6149975" y="2857500"/>
            <a:ext cx="6207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56" name="AutoShape 112"/>
          <p:cNvCxnSpPr>
            <a:cxnSpLocks noChangeShapeType="1"/>
            <a:stCxn id="159850" idx="2"/>
            <a:endCxn id="159854" idx="0"/>
          </p:cNvCxnSpPr>
          <p:nvPr/>
        </p:nvCxnSpPr>
        <p:spPr bwMode="auto">
          <a:xfrm>
            <a:off x="7027863" y="2857500"/>
            <a:ext cx="6207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3" name="Group 113"/>
          <p:cNvGrpSpPr>
            <a:grpSpLocks/>
          </p:cNvGrpSpPr>
          <p:nvPr/>
        </p:nvGrpSpPr>
        <p:grpSpPr bwMode="auto">
          <a:xfrm>
            <a:off x="5921375" y="3073400"/>
            <a:ext cx="457200" cy="457200"/>
            <a:chOff x="3312" y="1968"/>
            <a:chExt cx="288" cy="288"/>
          </a:xfrm>
        </p:grpSpPr>
        <p:sp>
          <p:nvSpPr>
            <p:cNvPr id="159858" name="AutoShape 114"/>
            <p:cNvSpPr>
              <a:spLocks noChangeArrowheads="1"/>
            </p:cNvSpPr>
            <p:nvPr/>
          </p:nvSpPr>
          <p:spPr bwMode="auto">
            <a:xfrm>
              <a:off x="3312" y="196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115"/>
            <p:cNvGrpSpPr>
              <a:grpSpLocks/>
            </p:cNvGrpSpPr>
            <p:nvPr/>
          </p:nvGrpSpPr>
          <p:grpSpPr bwMode="auto">
            <a:xfrm>
              <a:off x="3342" y="1992"/>
              <a:ext cx="228" cy="240"/>
              <a:chOff x="2230" y="2824"/>
              <a:chExt cx="228" cy="240"/>
            </a:xfrm>
          </p:grpSpPr>
          <p:sp>
            <p:nvSpPr>
              <p:cNvPr id="159860" name="Oval 116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59861" name="Rectangle 117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9862" name="Rectangle 118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9863" name="AutoShape 119"/>
              <p:cNvCxnSpPr>
                <a:cxnSpLocks noChangeShapeType="1"/>
                <a:stCxn id="159860" idx="4"/>
                <a:endCxn id="159861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9864" name="AutoShape 120"/>
              <p:cNvCxnSpPr>
                <a:cxnSpLocks noChangeShapeType="1"/>
                <a:stCxn id="159860" idx="4"/>
                <a:endCxn id="159862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59865" name="Text Box 121"/>
          <p:cNvSpPr txBox="1">
            <a:spLocks noChangeArrowheads="1"/>
          </p:cNvSpPr>
          <p:nvPr/>
        </p:nvSpPr>
        <p:spPr bwMode="auto">
          <a:xfrm>
            <a:off x="54102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2</a:t>
            </a:r>
            <a:r>
              <a:rPr lang="en-US" sz="1400" b="1"/>
              <a:t>B</a:t>
            </a:r>
            <a:r>
              <a:rPr lang="en-US" sz="1400" b="1" baseline="-25000"/>
              <a:t>2</a:t>
            </a:r>
          </a:p>
        </p:txBody>
      </p:sp>
      <p:cxnSp>
        <p:nvCxnSpPr>
          <p:cNvPr id="159867" name="AutoShape 123"/>
          <p:cNvCxnSpPr>
            <a:cxnSpLocks noChangeShapeType="1"/>
            <a:stCxn id="159861" idx="2"/>
            <a:endCxn id="159869" idx="0"/>
          </p:cNvCxnSpPr>
          <p:nvPr/>
        </p:nvCxnSpPr>
        <p:spPr bwMode="auto">
          <a:xfrm flipH="1">
            <a:off x="5908675" y="3492500"/>
            <a:ext cx="112713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59869" name="AutoShape 125"/>
          <p:cNvSpPr>
            <a:spLocks noChangeArrowheads="1"/>
          </p:cNvSpPr>
          <p:nvPr/>
        </p:nvSpPr>
        <p:spPr bwMode="auto">
          <a:xfrm>
            <a:off x="56800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59871" name="AutoShape 127"/>
          <p:cNvSpPr>
            <a:spLocks noChangeArrowheads="1"/>
          </p:cNvSpPr>
          <p:nvPr/>
        </p:nvSpPr>
        <p:spPr bwMode="auto">
          <a:xfrm>
            <a:off x="6213475" y="3708400"/>
            <a:ext cx="404813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</a:p>
        </p:txBody>
      </p:sp>
      <p:sp>
        <p:nvSpPr>
          <p:cNvPr id="159872" name="AutoShape 128"/>
          <p:cNvSpPr>
            <a:spLocks noChangeArrowheads="1"/>
          </p:cNvSpPr>
          <p:nvPr/>
        </p:nvSpPr>
        <p:spPr bwMode="auto">
          <a:xfrm>
            <a:off x="6951663" y="3708400"/>
            <a:ext cx="404812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59873" name="AutoShape 129"/>
          <p:cNvCxnSpPr>
            <a:cxnSpLocks noChangeShapeType="1"/>
            <a:stCxn id="159862" idx="2"/>
            <a:endCxn id="159871" idx="0"/>
          </p:cNvCxnSpPr>
          <p:nvPr/>
        </p:nvCxnSpPr>
        <p:spPr bwMode="auto">
          <a:xfrm>
            <a:off x="6278563" y="3492500"/>
            <a:ext cx="1381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9874" name="AutoShape 130"/>
          <p:cNvCxnSpPr>
            <a:cxnSpLocks noChangeShapeType="1"/>
            <a:stCxn id="159862" idx="2"/>
            <a:endCxn id="159872" idx="0"/>
          </p:cNvCxnSpPr>
          <p:nvPr/>
        </p:nvCxnSpPr>
        <p:spPr bwMode="auto">
          <a:xfrm>
            <a:off x="6278563" y="3492500"/>
            <a:ext cx="87630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5" name="Group 139"/>
          <p:cNvGrpSpPr>
            <a:grpSpLocks/>
          </p:cNvGrpSpPr>
          <p:nvPr/>
        </p:nvGrpSpPr>
        <p:grpSpPr bwMode="auto">
          <a:xfrm>
            <a:off x="6175375" y="3708400"/>
            <a:ext cx="457200" cy="457200"/>
            <a:chOff x="3264" y="2336"/>
            <a:chExt cx="288" cy="288"/>
          </a:xfrm>
        </p:grpSpPr>
        <p:sp>
          <p:nvSpPr>
            <p:cNvPr id="159875" name="AutoShape 131"/>
            <p:cNvSpPr>
              <a:spLocks noChangeArrowheads="1"/>
            </p:cNvSpPr>
            <p:nvPr/>
          </p:nvSpPr>
          <p:spPr bwMode="auto">
            <a:xfrm>
              <a:off x="3264" y="233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132"/>
            <p:cNvGrpSpPr>
              <a:grpSpLocks/>
            </p:cNvGrpSpPr>
            <p:nvPr/>
          </p:nvGrpSpPr>
          <p:grpSpPr bwMode="auto">
            <a:xfrm>
              <a:off x="3294" y="2360"/>
              <a:ext cx="228" cy="240"/>
              <a:chOff x="2548" y="3224"/>
              <a:chExt cx="228" cy="240"/>
            </a:xfrm>
          </p:grpSpPr>
          <p:sp>
            <p:nvSpPr>
              <p:cNvPr id="159877" name="Oval 133"/>
              <p:cNvSpPr>
                <a:spLocks noChangeAspect="1" noChangeArrowheads="1"/>
              </p:cNvSpPr>
              <p:nvPr/>
            </p:nvSpPr>
            <p:spPr bwMode="auto">
              <a:xfrm>
                <a:off x="2597" y="32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59878" name="Rectangle 134"/>
              <p:cNvSpPr>
                <a:spLocks noChangeAspect="1" noChangeArrowheads="1"/>
              </p:cNvSpPr>
              <p:nvPr/>
            </p:nvSpPr>
            <p:spPr bwMode="auto">
              <a:xfrm>
                <a:off x="2548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9879" name="Rectangle 135"/>
              <p:cNvSpPr>
                <a:spLocks noChangeAspect="1" noChangeArrowheads="1"/>
              </p:cNvSpPr>
              <p:nvPr/>
            </p:nvSpPr>
            <p:spPr bwMode="auto">
              <a:xfrm>
                <a:off x="2710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9880" name="AutoShape 136"/>
              <p:cNvCxnSpPr>
                <a:cxnSpLocks noChangeShapeType="1"/>
                <a:stCxn id="159877" idx="4"/>
                <a:endCxn id="159878" idx="0"/>
              </p:cNvCxnSpPr>
              <p:nvPr/>
            </p:nvCxnSpPr>
            <p:spPr bwMode="auto">
              <a:xfrm flipH="1">
                <a:off x="2581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9881" name="AutoShape 137"/>
              <p:cNvCxnSpPr>
                <a:cxnSpLocks noChangeShapeType="1"/>
                <a:stCxn id="159877" idx="4"/>
                <a:endCxn id="159879" idx="0"/>
              </p:cNvCxnSpPr>
              <p:nvPr/>
            </p:nvCxnSpPr>
            <p:spPr bwMode="auto">
              <a:xfrm>
                <a:off x="2662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59884" name="Text Box 140"/>
          <p:cNvSpPr txBox="1">
            <a:spLocks noChangeArrowheads="1"/>
          </p:cNvSpPr>
          <p:nvPr/>
        </p:nvSpPr>
        <p:spPr bwMode="auto">
          <a:xfrm>
            <a:off x="5834063" y="3784600"/>
            <a:ext cx="37941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4</a:t>
            </a:r>
          </a:p>
        </p:txBody>
      </p:sp>
      <p:grpSp>
        <p:nvGrpSpPr>
          <p:cNvPr id="17" name="Group 148"/>
          <p:cNvGrpSpPr>
            <a:grpSpLocks/>
          </p:cNvGrpSpPr>
          <p:nvPr/>
        </p:nvGrpSpPr>
        <p:grpSpPr bwMode="auto">
          <a:xfrm>
            <a:off x="6911975" y="3708400"/>
            <a:ext cx="457200" cy="457200"/>
            <a:chOff x="2472" y="2432"/>
            <a:chExt cx="288" cy="288"/>
          </a:xfrm>
        </p:grpSpPr>
        <p:sp>
          <p:nvSpPr>
            <p:cNvPr id="159885" name="AutoShape 141"/>
            <p:cNvSpPr>
              <a:spLocks noChangeArrowheads="1"/>
            </p:cNvSpPr>
            <p:nvPr/>
          </p:nvSpPr>
          <p:spPr bwMode="auto">
            <a:xfrm>
              <a:off x="2472" y="2432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142"/>
            <p:cNvGrpSpPr>
              <a:grpSpLocks/>
            </p:cNvGrpSpPr>
            <p:nvPr/>
          </p:nvGrpSpPr>
          <p:grpSpPr bwMode="auto">
            <a:xfrm>
              <a:off x="2502" y="2456"/>
              <a:ext cx="228" cy="240"/>
              <a:chOff x="2208" y="1656"/>
              <a:chExt cx="228" cy="240"/>
            </a:xfrm>
          </p:grpSpPr>
          <p:sp>
            <p:nvSpPr>
              <p:cNvPr id="159887" name="Oval 143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59888" name="Rectangle 144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9889" name="Rectangle 145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9890" name="AutoShape 146"/>
              <p:cNvCxnSpPr>
                <a:cxnSpLocks noChangeShapeType="1"/>
                <a:stCxn id="159887" idx="4"/>
                <a:endCxn id="159888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9891" name="AutoShape 147"/>
              <p:cNvCxnSpPr>
                <a:cxnSpLocks noChangeShapeType="1"/>
                <a:stCxn id="159887" idx="4"/>
                <a:endCxn id="159889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59893" name="Text Box 149"/>
          <p:cNvSpPr txBox="1">
            <a:spLocks noChangeArrowheads="1"/>
          </p:cNvSpPr>
          <p:nvPr/>
        </p:nvSpPr>
        <p:spPr bwMode="auto">
          <a:xfrm>
            <a:off x="6607175" y="3784600"/>
            <a:ext cx="3794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59894" name="AutoShape 150"/>
          <p:cNvCxnSpPr>
            <a:cxnSpLocks noChangeShapeType="1"/>
            <a:stCxn id="159878" idx="2"/>
            <a:endCxn id="159869" idx="0"/>
          </p:cNvCxnSpPr>
          <p:nvPr/>
        </p:nvCxnSpPr>
        <p:spPr bwMode="auto">
          <a:xfrm flipH="1">
            <a:off x="5908675" y="4127500"/>
            <a:ext cx="3667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59895" name="AutoShape 151"/>
          <p:cNvSpPr>
            <a:spLocks noChangeArrowheads="1"/>
          </p:cNvSpPr>
          <p:nvPr/>
        </p:nvSpPr>
        <p:spPr bwMode="auto">
          <a:xfrm>
            <a:off x="76962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cxnSp>
        <p:nvCxnSpPr>
          <p:cNvPr id="159896" name="AutoShape 152"/>
          <p:cNvCxnSpPr>
            <a:cxnSpLocks noChangeShapeType="1"/>
            <a:stCxn id="159879" idx="2"/>
            <a:endCxn id="159895" idx="0"/>
          </p:cNvCxnSpPr>
          <p:nvPr/>
        </p:nvCxnSpPr>
        <p:spPr bwMode="auto">
          <a:xfrm>
            <a:off x="6532563" y="4127500"/>
            <a:ext cx="139223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9897" name="AutoShape 153"/>
          <p:cNvCxnSpPr>
            <a:cxnSpLocks noChangeShapeType="1"/>
            <a:stCxn id="159888" idx="2"/>
            <a:endCxn id="159869" idx="0"/>
          </p:cNvCxnSpPr>
          <p:nvPr/>
        </p:nvCxnSpPr>
        <p:spPr bwMode="auto">
          <a:xfrm flipH="1">
            <a:off x="5908675" y="4127500"/>
            <a:ext cx="1103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9898" name="AutoShape 154"/>
          <p:cNvCxnSpPr>
            <a:cxnSpLocks noChangeShapeType="1"/>
            <a:stCxn id="159889" idx="2"/>
            <a:endCxn id="159895" idx="0"/>
          </p:cNvCxnSpPr>
          <p:nvPr/>
        </p:nvCxnSpPr>
        <p:spPr bwMode="auto">
          <a:xfrm>
            <a:off x="7269163" y="4127500"/>
            <a:ext cx="65563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9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59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71" grpId="0" animBg="1"/>
      <p:bldP spid="159872" grpId="0" animBg="1"/>
      <p:bldP spid="159884" grpId="0"/>
      <p:bldP spid="159893" grpId="0"/>
      <p:bldP spid="1598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16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DB28CA53-B969-440B-81EE-F5E611D0F888}" type="slidenum">
              <a:rPr lang="en-US"/>
              <a:pPr algn="r"/>
              <a:t>11</a:t>
            </a:fld>
            <a:endParaRPr lang="en-US"/>
          </a:p>
        </p:txBody>
      </p:sp>
      <p:sp>
        <p:nvSpPr>
          <p:cNvPr id="161795" name="AutoShape 3"/>
          <p:cNvSpPr>
            <a:spLocks noChangeArrowheads="1"/>
          </p:cNvSpPr>
          <p:nvPr/>
        </p:nvSpPr>
        <p:spPr bwMode="auto">
          <a:xfrm>
            <a:off x="1038225" y="370522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6" name="AutoShape 4"/>
          <p:cNvSpPr>
            <a:spLocks noChangeArrowheads="1"/>
          </p:cNvSpPr>
          <p:nvPr/>
        </p:nvSpPr>
        <p:spPr bwMode="auto">
          <a:xfrm>
            <a:off x="533400" y="31178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7" name="AutoShape 5"/>
          <p:cNvSpPr>
            <a:spLocks noChangeArrowheads="1"/>
          </p:cNvSpPr>
          <p:nvPr/>
        </p:nvSpPr>
        <p:spPr bwMode="auto">
          <a:xfrm>
            <a:off x="99060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8" name="AutoShape 6"/>
          <p:cNvSpPr>
            <a:spLocks noChangeArrowheads="1"/>
          </p:cNvSpPr>
          <p:nvPr/>
        </p:nvSpPr>
        <p:spPr bwMode="auto">
          <a:xfrm>
            <a:off x="7397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38225" y="2476500"/>
            <a:ext cx="361950" cy="381000"/>
            <a:chOff x="2524" y="2424"/>
            <a:chExt cx="228" cy="240"/>
          </a:xfrm>
        </p:grpSpPr>
        <p:sp>
          <p:nvSpPr>
            <p:cNvPr id="161800" name="Oval 8"/>
            <p:cNvSpPr>
              <a:spLocks noChangeAspect="1" noChangeArrowheads="1"/>
            </p:cNvSpPr>
            <p:nvPr/>
          </p:nvSpPr>
          <p:spPr bwMode="auto">
            <a:xfrm>
              <a:off x="2573" y="24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61801" name="Rectangle 9"/>
            <p:cNvSpPr>
              <a:spLocks noChangeAspect="1" noChangeArrowheads="1"/>
            </p:cNvSpPr>
            <p:nvPr/>
          </p:nvSpPr>
          <p:spPr bwMode="auto">
            <a:xfrm>
              <a:off x="2524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02" name="Rectangle 10"/>
            <p:cNvSpPr>
              <a:spLocks noChangeAspect="1" noChangeArrowheads="1"/>
            </p:cNvSpPr>
            <p:nvPr/>
          </p:nvSpPr>
          <p:spPr bwMode="auto">
            <a:xfrm>
              <a:off x="2686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03" name="AutoShape 11"/>
            <p:cNvCxnSpPr>
              <a:cxnSpLocks noChangeShapeType="1"/>
              <a:stCxn id="161800" idx="4"/>
              <a:endCxn id="161801" idx="0"/>
            </p:cNvCxnSpPr>
            <p:nvPr/>
          </p:nvCxnSpPr>
          <p:spPr bwMode="auto">
            <a:xfrm flipH="1">
              <a:off x="2557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04" name="AutoShape 12"/>
            <p:cNvCxnSpPr>
              <a:cxnSpLocks noChangeShapeType="1"/>
              <a:stCxn id="161800" idx="4"/>
              <a:endCxn id="161802" idx="0"/>
            </p:cNvCxnSpPr>
            <p:nvPr/>
          </p:nvCxnSpPr>
          <p:spPr bwMode="auto">
            <a:xfrm>
              <a:off x="2638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1025" y="3155950"/>
            <a:ext cx="361950" cy="381000"/>
            <a:chOff x="2230" y="2824"/>
            <a:chExt cx="228" cy="240"/>
          </a:xfrm>
        </p:grpSpPr>
        <p:sp>
          <p:nvSpPr>
            <p:cNvPr id="161806" name="Oval 14"/>
            <p:cNvSpPr>
              <a:spLocks noChangeAspect="1" noChangeArrowheads="1"/>
            </p:cNvSpPr>
            <p:nvPr/>
          </p:nvSpPr>
          <p:spPr bwMode="auto">
            <a:xfrm>
              <a:off x="2279" y="28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1807" name="Rectangle 15"/>
            <p:cNvSpPr>
              <a:spLocks noChangeAspect="1" noChangeArrowheads="1"/>
            </p:cNvSpPr>
            <p:nvPr/>
          </p:nvSpPr>
          <p:spPr bwMode="auto">
            <a:xfrm>
              <a:off x="2230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08" name="Rectangle 16"/>
            <p:cNvSpPr>
              <a:spLocks noChangeAspect="1" noChangeArrowheads="1"/>
            </p:cNvSpPr>
            <p:nvPr/>
          </p:nvSpPr>
          <p:spPr bwMode="auto">
            <a:xfrm>
              <a:off x="2392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09" name="AutoShape 17"/>
            <p:cNvCxnSpPr>
              <a:cxnSpLocks noChangeShapeType="1"/>
              <a:stCxn id="161806" idx="4"/>
              <a:endCxn id="161807" idx="0"/>
            </p:cNvCxnSpPr>
            <p:nvPr/>
          </p:nvCxnSpPr>
          <p:spPr bwMode="auto">
            <a:xfrm flipH="1">
              <a:off x="2263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10" name="AutoShape 18"/>
            <p:cNvCxnSpPr>
              <a:cxnSpLocks noChangeShapeType="1"/>
              <a:stCxn id="161806" idx="4"/>
              <a:endCxn id="161808" idx="0"/>
            </p:cNvCxnSpPr>
            <p:nvPr/>
          </p:nvCxnSpPr>
          <p:spPr bwMode="auto">
            <a:xfrm>
              <a:off x="2344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61811" name="AutoShape 19"/>
          <p:cNvSpPr>
            <a:spLocks noChangeArrowheads="1"/>
          </p:cNvSpPr>
          <p:nvPr/>
        </p:nvSpPr>
        <p:spPr bwMode="auto">
          <a:xfrm>
            <a:off x="129222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085850" y="3743325"/>
            <a:ext cx="361950" cy="381000"/>
            <a:chOff x="2548" y="3224"/>
            <a:chExt cx="228" cy="240"/>
          </a:xfrm>
        </p:grpSpPr>
        <p:sp>
          <p:nvSpPr>
            <p:cNvPr id="161813" name="Oval 21"/>
            <p:cNvSpPr>
              <a:spLocks noChangeAspect="1" noChangeArrowheads="1"/>
            </p:cNvSpPr>
            <p:nvPr/>
          </p:nvSpPr>
          <p:spPr bwMode="auto">
            <a:xfrm>
              <a:off x="2597" y="32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61814" name="Rectangle 22"/>
            <p:cNvSpPr>
              <a:spLocks noChangeAspect="1" noChangeArrowheads="1"/>
            </p:cNvSpPr>
            <p:nvPr/>
          </p:nvSpPr>
          <p:spPr bwMode="auto">
            <a:xfrm>
              <a:off x="2548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15" name="Rectangle 23"/>
            <p:cNvSpPr>
              <a:spLocks noChangeAspect="1" noChangeArrowheads="1"/>
            </p:cNvSpPr>
            <p:nvPr/>
          </p:nvSpPr>
          <p:spPr bwMode="auto">
            <a:xfrm>
              <a:off x="2710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16" name="AutoShape 24"/>
            <p:cNvCxnSpPr>
              <a:cxnSpLocks noChangeShapeType="1"/>
              <a:stCxn id="161813" idx="4"/>
              <a:endCxn id="161814" idx="0"/>
            </p:cNvCxnSpPr>
            <p:nvPr/>
          </p:nvCxnSpPr>
          <p:spPr bwMode="auto">
            <a:xfrm flipH="1">
              <a:off x="2581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17" name="AutoShape 25"/>
            <p:cNvCxnSpPr>
              <a:cxnSpLocks noChangeShapeType="1"/>
              <a:stCxn id="161813" idx="4"/>
              <a:endCxn id="161815" idx="0"/>
            </p:cNvCxnSpPr>
            <p:nvPr/>
          </p:nvCxnSpPr>
          <p:spPr bwMode="auto">
            <a:xfrm>
              <a:off x="2662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1818" name="AutoShape 26"/>
          <p:cNvCxnSpPr>
            <a:cxnSpLocks noChangeShapeType="1"/>
            <a:stCxn id="161814" idx="2"/>
            <a:endCxn id="161798" idx="0"/>
          </p:cNvCxnSpPr>
          <p:nvPr/>
        </p:nvCxnSpPr>
        <p:spPr bwMode="auto">
          <a:xfrm flipH="1">
            <a:off x="968375" y="4124325"/>
            <a:ext cx="1698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19" name="AutoShape 27"/>
          <p:cNvCxnSpPr>
            <a:cxnSpLocks noChangeShapeType="1"/>
            <a:stCxn id="161815" idx="2"/>
            <a:endCxn id="161811" idx="0"/>
          </p:cNvCxnSpPr>
          <p:nvPr/>
        </p:nvCxnSpPr>
        <p:spPr bwMode="auto">
          <a:xfrm>
            <a:off x="1395413" y="4124325"/>
            <a:ext cx="1254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820" name="AutoShape 28"/>
          <p:cNvCxnSpPr>
            <a:cxnSpLocks noChangeShapeType="1"/>
            <a:stCxn id="161807" idx="2"/>
            <a:endCxn id="161798" idx="0"/>
          </p:cNvCxnSpPr>
          <p:nvPr/>
        </p:nvCxnSpPr>
        <p:spPr bwMode="auto">
          <a:xfrm>
            <a:off x="633413" y="3536950"/>
            <a:ext cx="334962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21" name="AutoShape 29"/>
          <p:cNvCxnSpPr>
            <a:cxnSpLocks noChangeShapeType="1"/>
            <a:stCxn id="161808" idx="2"/>
            <a:endCxn id="161813" idx="0"/>
          </p:cNvCxnSpPr>
          <p:nvPr/>
        </p:nvCxnSpPr>
        <p:spPr bwMode="auto">
          <a:xfrm>
            <a:off x="890588" y="3536950"/>
            <a:ext cx="376237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822" name="AutoShape 30"/>
          <p:cNvCxnSpPr>
            <a:cxnSpLocks noChangeShapeType="1"/>
            <a:stCxn id="161801" idx="2"/>
            <a:endCxn id="161806" idx="0"/>
          </p:cNvCxnSpPr>
          <p:nvPr/>
        </p:nvCxnSpPr>
        <p:spPr bwMode="auto">
          <a:xfrm flipH="1">
            <a:off x="762000" y="2857500"/>
            <a:ext cx="328613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23" name="AutoShape 31"/>
          <p:cNvCxnSpPr>
            <a:cxnSpLocks noChangeShapeType="1"/>
            <a:stCxn id="161802" idx="2"/>
            <a:endCxn id="161813" idx="0"/>
          </p:cNvCxnSpPr>
          <p:nvPr/>
        </p:nvCxnSpPr>
        <p:spPr bwMode="auto">
          <a:xfrm flipH="1">
            <a:off x="1266825" y="2857500"/>
            <a:ext cx="80963" cy="885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1824" name="Text Box 32"/>
          <p:cNvSpPr txBox="1">
            <a:spLocks noChangeArrowheads="1"/>
          </p:cNvSpPr>
          <p:nvPr/>
        </p:nvSpPr>
        <p:spPr bwMode="auto">
          <a:xfrm>
            <a:off x="1776413" y="3062288"/>
            <a:ext cx="603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*</a:t>
            </a:r>
          </a:p>
        </p:txBody>
      </p:sp>
      <p:sp>
        <p:nvSpPr>
          <p:cNvPr id="161825" name="Text Box 33"/>
          <p:cNvSpPr txBox="1">
            <a:spLocks noChangeArrowheads="1"/>
          </p:cNvSpPr>
          <p:nvPr/>
        </p:nvSpPr>
        <p:spPr bwMode="auto">
          <a:xfrm>
            <a:off x="4519613" y="2940050"/>
            <a:ext cx="6619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=</a:t>
            </a:r>
          </a:p>
        </p:txBody>
      </p:sp>
      <p:sp>
        <p:nvSpPr>
          <p:cNvPr id="161826" name="AutoShape 34"/>
          <p:cNvSpPr>
            <a:spLocks noChangeArrowheads="1"/>
          </p:cNvSpPr>
          <p:nvPr/>
        </p:nvSpPr>
        <p:spPr bwMode="auto">
          <a:xfrm>
            <a:off x="26670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61827" name="AutoShape 35"/>
          <p:cNvSpPr>
            <a:spLocks noChangeArrowheads="1"/>
          </p:cNvSpPr>
          <p:nvPr/>
        </p:nvSpPr>
        <p:spPr bwMode="auto">
          <a:xfrm>
            <a:off x="321945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eaLnBrk="1" hangingPunct="1"/>
            <a:endParaRPr lang="en-US" b="1">
              <a:latin typeface="Times New Roman" pitchFamily="18" charset="0"/>
            </a:endParaRP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267075" y="2476500"/>
            <a:ext cx="361950" cy="381000"/>
            <a:chOff x="2208" y="1656"/>
            <a:chExt cx="228" cy="240"/>
          </a:xfrm>
        </p:grpSpPr>
        <p:sp>
          <p:nvSpPr>
            <p:cNvPr id="161829" name="Oval 37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61830" name="Rectangle 38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31" name="Rectangle 39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32" name="AutoShape 40"/>
            <p:cNvCxnSpPr>
              <a:cxnSpLocks noChangeShapeType="1"/>
              <a:stCxn id="161829" idx="4"/>
              <a:endCxn id="161830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33" name="AutoShape 41"/>
            <p:cNvCxnSpPr>
              <a:cxnSpLocks noChangeShapeType="1"/>
              <a:stCxn id="161829" idx="4"/>
              <a:endCxn id="161831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61834" name="AutoShape 42"/>
          <p:cNvSpPr>
            <a:spLocks noChangeArrowheads="1"/>
          </p:cNvSpPr>
          <p:nvPr/>
        </p:nvSpPr>
        <p:spPr bwMode="auto">
          <a:xfrm>
            <a:off x="2667000" y="3073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14625" y="3111500"/>
            <a:ext cx="361950" cy="381000"/>
            <a:chOff x="2208" y="1656"/>
            <a:chExt cx="228" cy="240"/>
          </a:xfrm>
        </p:grpSpPr>
        <p:sp>
          <p:nvSpPr>
            <p:cNvPr id="161836" name="Oval 4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1837" name="Rectangle 4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38" name="Rectangle 4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39" name="AutoShape 47"/>
            <p:cNvCxnSpPr>
              <a:cxnSpLocks noChangeShapeType="1"/>
              <a:stCxn id="161836" idx="4"/>
              <a:endCxn id="161837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40" name="AutoShape 48"/>
            <p:cNvCxnSpPr>
              <a:cxnSpLocks noChangeShapeType="1"/>
              <a:stCxn id="161836" idx="4"/>
              <a:endCxn id="161838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61841" name="AutoShape 49"/>
          <p:cNvSpPr>
            <a:spLocks noChangeArrowheads="1"/>
          </p:cNvSpPr>
          <p:nvPr/>
        </p:nvSpPr>
        <p:spPr bwMode="auto">
          <a:xfrm>
            <a:off x="37719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61842" name="AutoShape 50"/>
          <p:cNvSpPr>
            <a:spLocks noChangeArrowheads="1"/>
          </p:cNvSpPr>
          <p:nvPr/>
        </p:nvSpPr>
        <p:spPr bwMode="auto">
          <a:xfrm>
            <a:off x="3009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057525" y="3746500"/>
            <a:ext cx="361950" cy="381000"/>
            <a:chOff x="2208" y="1656"/>
            <a:chExt cx="228" cy="240"/>
          </a:xfrm>
        </p:grpSpPr>
        <p:sp>
          <p:nvSpPr>
            <p:cNvPr id="161844" name="Oval 52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61845" name="Rectangle 53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46" name="Rectangle 54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47" name="AutoShape 55"/>
            <p:cNvCxnSpPr>
              <a:cxnSpLocks noChangeShapeType="1"/>
              <a:stCxn id="161844" idx="4"/>
              <a:endCxn id="161845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48" name="AutoShape 56"/>
            <p:cNvCxnSpPr>
              <a:cxnSpLocks noChangeShapeType="1"/>
              <a:stCxn id="161844" idx="4"/>
              <a:endCxn id="161846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1849" name="AutoShape 57"/>
          <p:cNvCxnSpPr>
            <a:cxnSpLocks noChangeShapeType="1"/>
            <a:stCxn id="161845" idx="2"/>
            <a:endCxn id="161826" idx="0"/>
          </p:cNvCxnSpPr>
          <p:nvPr/>
        </p:nvCxnSpPr>
        <p:spPr bwMode="auto">
          <a:xfrm flipH="1">
            <a:off x="2895600" y="4127500"/>
            <a:ext cx="214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50" name="AutoShape 58"/>
          <p:cNvCxnSpPr>
            <a:cxnSpLocks noChangeShapeType="1"/>
            <a:stCxn id="161846" idx="2"/>
            <a:endCxn id="161841" idx="0"/>
          </p:cNvCxnSpPr>
          <p:nvPr/>
        </p:nvCxnSpPr>
        <p:spPr bwMode="auto">
          <a:xfrm>
            <a:off x="3367088" y="4127500"/>
            <a:ext cx="6334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851" name="AutoShape 59"/>
          <p:cNvCxnSpPr>
            <a:cxnSpLocks noChangeShapeType="1"/>
            <a:stCxn id="161837" idx="2"/>
            <a:endCxn id="161826" idx="0"/>
          </p:cNvCxnSpPr>
          <p:nvPr/>
        </p:nvCxnSpPr>
        <p:spPr bwMode="auto">
          <a:xfrm>
            <a:off x="2767013" y="3492500"/>
            <a:ext cx="128587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52" name="AutoShape 60"/>
          <p:cNvCxnSpPr>
            <a:cxnSpLocks noChangeShapeType="1"/>
            <a:stCxn id="161838" idx="2"/>
            <a:endCxn id="161844" idx="0"/>
          </p:cNvCxnSpPr>
          <p:nvPr/>
        </p:nvCxnSpPr>
        <p:spPr bwMode="auto">
          <a:xfrm>
            <a:off x="3024188" y="3492500"/>
            <a:ext cx="214312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1853" name="AutoShape 61"/>
          <p:cNvSpPr>
            <a:spLocks noChangeArrowheads="1"/>
          </p:cNvSpPr>
          <p:nvPr/>
        </p:nvSpPr>
        <p:spPr bwMode="auto">
          <a:xfrm>
            <a:off x="3771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819525" y="3746500"/>
            <a:ext cx="361950" cy="381000"/>
            <a:chOff x="2208" y="1656"/>
            <a:chExt cx="228" cy="240"/>
          </a:xfrm>
        </p:grpSpPr>
        <p:sp>
          <p:nvSpPr>
            <p:cNvPr id="161855" name="Oval 63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61856" name="Rectangle 64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57" name="Rectangle 65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58" name="AutoShape 66"/>
            <p:cNvCxnSpPr>
              <a:cxnSpLocks noChangeShapeType="1"/>
              <a:stCxn id="161855" idx="4"/>
              <a:endCxn id="161856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59" name="AutoShape 67"/>
            <p:cNvCxnSpPr>
              <a:cxnSpLocks noChangeShapeType="1"/>
              <a:stCxn id="161855" idx="4"/>
              <a:endCxn id="161857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1860" name="AutoShape 68"/>
          <p:cNvCxnSpPr>
            <a:cxnSpLocks noChangeShapeType="1"/>
            <a:stCxn id="161856" idx="2"/>
            <a:endCxn id="161841" idx="0"/>
          </p:cNvCxnSpPr>
          <p:nvPr/>
        </p:nvCxnSpPr>
        <p:spPr bwMode="auto">
          <a:xfrm>
            <a:off x="3871913" y="4127500"/>
            <a:ext cx="128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61" name="AutoShape 69"/>
          <p:cNvCxnSpPr>
            <a:cxnSpLocks noChangeShapeType="1"/>
            <a:stCxn id="161857" idx="2"/>
            <a:endCxn id="161826" idx="0"/>
          </p:cNvCxnSpPr>
          <p:nvPr/>
        </p:nvCxnSpPr>
        <p:spPr bwMode="auto">
          <a:xfrm flipH="1">
            <a:off x="2895600" y="4127500"/>
            <a:ext cx="12334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862" name="AutoShape 70"/>
          <p:cNvCxnSpPr>
            <a:cxnSpLocks noChangeShapeType="1"/>
            <a:stCxn id="161830" idx="2"/>
            <a:endCxn id="161834" idx="0"/>
          </p:cNvCxnSpPr>
          <p:nvPr/>
        </p:nvCxnSpPr>
        <p:spPr bwMode="auto">
          <a:xfrm flipH="1">
            <a:off x="2895600" y="2857500"/>
            <a:ext cx="4238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63" name="AutoShape 71"/>
          <p:cNvCxnSpPr>
            <a:cxnSpLocks noChangeShapeType="1"/>
            <a:stCxn id="161831" idx="2"/>
            <a:endCxn id="161866" idx="0"/>
          </p:cNvCxnSpPr>
          <p:nvPr/>
        </p:nvCxnSpPr>
        <p:spPr bwMode="auto">
          <a:xfrm>
            <a:off x="3576638" y="2857500"/>
            <a:ext cx="423862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1864" name="AutoShape 72"/>
          <p:cNvSpPr>
            <a:spLocks noChangeArrowheads="1"/>
          </p:cNvSpPr>
          <p:nvPr/>
        </p:nvSpPr>
        <p:spPr bwMode="auto">
          <a:xfrm>
            <a:off x="3771900" y="307657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3819525" y="3114675"/>
            <a:ext cx="361950" cy="381000"/>
            <a:chOff x="2208" y="1656"/>
            <a:chExt cx="228" cy="240"/>
          </a:xfrm>
        </p:grpSpPr>
        <p:sp>
          <p:nvSpPr>
            <p:cNvPr id="161866" name="Oval 7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1867" name="Rectangle 7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1868" name="Rectangle 7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1869" name="AutoShape 77"/>
            <p:cNvCxnSpPr>
              <a:cxnSpLocks noChangeShapeType="1"/>
              <a:stCxn id="161866" idx="4"/>
              <a:endCxn id="161867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1870" name="AutoShape 78"/>
            <p:cNvCxnSpPr>
              <a:cxnSpLocks noChangeShapeType="1"/>
              <a:stCxn id="161866" idx="4"/>
              <a:endCxn id="161868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1871" name="AutoShape 79"/>
          <p:cNvCxnSpPr>
            <a:cxnSpLocks noChangeShapeType="1"/>
            <a:stCxn id="161867" idx="2"/>
            <a:endCxn id="161844" idx="0"/>
          </p:cNvCxnSpPr>
          <p:nvPr/>
        </p:nvCxnSpPr>
        <p:spPr bwMode="auto">
          <a:xfrm flipH="1">
            <a:off x="3238500" y="3495675"/>
            <a:ext cx="633413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872" name="AutoShape 80"/>
          <p:cNvCxnSpPr>
            <a:cxnSpLocks noChangeShapeType="1"/>
            <a:stCxn id="161868" idx="2"/>
            <a:endCxn id="161855" idx="0"/>
          </p:cNvCxnSpPr>
          <p:nvPr/>
        </p:nvCxnSpPr>
        <p:spPr bwMode="auto">
          <a:xfrm flipH="1">
            <a:off x="4000500" y="3495675"/>
            <a:ext cx="1285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8001000" y="152400"/>
            <a:ext cx="838200" cy="1271588"/>
            <a:chOff x="336" y="3039"/>
            <a:chExt cx="528" cy="801"/>
          </a:xfrm>
        </p:grpSpPr>
        <p:sp>
          <p:nvSpPr>
            <p:cNvPr id="161874" name="Oval 82"/>
            <p:cNvSpPr>
              <a:spLocks noChangeAspect="1" noChangeArrowheads="1"/>
            </p:cNvSpPr>
            <p:nvPr/>
          </p:nvSpPr>
          <p:spPr bwMode="auto">
            <a:xfrm>
              <a:off x="529" y="3039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61875" name="Oval 83"/>
            <p:cNvSpPr>
              <a:spLocks noChangeAspect="1" noChangeArrowheads="1"/>
            </p:cNvSpPr>
            <p:nvPr/>
          </p:nvSpPr>
          <p:spPr bwMode="auto">
            <a:xfrm>
              <a:off x="529" y="3360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1876" name="Oval 84"/>
            <p:cNvSpPr>
              <a:spLocks noChangeAspect="1" noChangeArrowheads="1"/>
            </p:cNvSpPr>
            <p:nvPr/>
          </p:nvSpPr>
          <p:spPr bwMode="auto">
            <a:xfrm>
              <a:off x="722" y="3682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61877" name="AutoShape 85"/>
            <p:cNvCxnSpPr>
              <a:cxnSpLocks noChangeAspect="1" noChangeShapeType="1"/>
              <a:stCxn id="161874" idx="4"/>
              <a:endCxn id="161875" idx="0"/>
            </p:cNvCxnSpPr>
            <p:nvPr/>
          </p:nvCxnSpPr>
          <p:spPr bwMode="auto">
            <a:xfrm>
              <a:off x="600" y="3192"/>
              <a:ext cx="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1878" name="AutoShape 86"/>
            <p:cNvCxnSpPr>
              <a:cxnSpLocks noChangeShapeType="1"/>
              <a:stCxn id="161875" idx="4"/>
              <a:endCxn id="161876" idx="0"/>
            </p:cNvCxnSpPr>
            <p:nvPr/>
          </p:nvCxnSpPr>
          <p:spPr bwMode="auto">
            <a:xfrm>
              <a:off x="600" y="3513"/>
              <a:ext cx="193" cy="1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1879" name="Oval 87"/>
            <p:cNvSpPr>
              <a:spLocks noChangeAspect="1" noChangeArrowheads="1"/>
            </p:cNvSpPr>
            <p:nvPr/>
          </p:nvSpPr>
          <p:spPr bwMode="auto">
            <a:xfrm>
              <a:off x="336" y="3686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161880" name="AutoShape 88"/>
            <p:cNvCxnSpPr>
              <a:cxnSpLocks noChangeShapeType="1"/>
              <a:stCxn id="161875" idx="4"/>
              <a:endCxn id="161879" idx="0"/>
            </p:cNvCxnSpPr>
            <p:nvPr/>
          </p:nvCxnSpPr>
          <p:spPr bwMode="auto">
            <a:xfrm flipH="1">
              <a:off x="407" y="3513"/>
              <a:ext cx="193" cy="1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61881" name="Text Box 89"/>
          <p:cNvSpPr txBox="1">
            <a:spLocks noChangeArrowheads="1"/>
          </p:cNvSpPr>
          <p:nvPr/>
        </p:nvSpPr>
        <p:spPr bwMode="auto">
          <a:xfrm>
            <a:off x="62547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1</a:t>
            </a:r>
          </a:p>
        </p:txBody>
      </p:sp>
      <p:sp>
        <p:nvSpPr>
          <p:cNvPr id="161882" name="Text Box 90"/>
          <p:cNvSpPr txBox="1">
            <a:spLocks noChangeArrowheads="1"/>
          </p:cNvSpPr>
          <p:nvPr/>
        </p:nvSpPr>
        <p:spPr bwMode="auto">
          <a:xfrm>
            <a:off x="15875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2</a:t>
            </a:r>
          </a:p>
        </p:txBody>
      </p:sp>
      <p:sp>
        <p:nvSpPr>
          <p:cNvPr id="161883" name="Text Box 91"/>
          <p:cNvSpPr txBox="1">
            <a:spLocks noChangeArrowheads="1"/>
          </p:cNvSpPr>
          <p:nvPr/>
        </p:nvSpPr>
        <p:spPr bwMode="auto">
          <a:xfrm>
            <a:off x="36195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3</a:t>
            </a:r>
          </a:p>
        </p:txBody>
      </p:sp>
      <p:sp>
        <p:nvSpPr>
          <p:cNvPr id="161884" name="Text Box 92"/>
          <p:cNvSpPr txBox="1">
            <a:spLocks noChangeArrowheads="1"/>
          </p:cNvSpPr>
          <p:nvPr/>
        </p:nvSpPr>
        <p:spPr bwMode="auto">
          <a:xfrm>
            <a:off x="145732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4</a:t>
            </a:r>
          </a:p>
        </p:txBody>
      </p:sp>
      <p:sp>
        <p:nvSpPr>
          <p:cNvPr id="161885" name="Text Box 93"/>
          <p:cNvSpPr txBox="1">
            <a:spLocks noChangeArrowheads="1"/>
          </p:cNvSpPr>
          <p:nvPr/>
        </p:nvSpPr>
        <p:spPr bwMode="auto">
          <a:xfrm>
            <a:off x="171450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5</a:t>
            </a:r>
          </a:p>
        </p:txBody>
      </p:sp>
      <p:sp>
        <p:nvSpPr>
          <p:cNvPr id="161886" name="Text Box 94"/>
          <p:cNvSpPr txBox="1">
            <a:spLocks noChangeArrowheads="1"/>
          </p:cNvSpPr>
          <p:nvPr/>
        </p:nvSpPr>
        <p:spPr bwMode="auto">
          <a:xfrm>
            <a:off x="287972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1</a:t>
            </a:r>
          </a:p>
        </p:txBody>
      </p:sp>
      <p:sp>
        <p:nvSpPr>
          <p:cNvPr id="161887" name="Text Box 95"/>
          <p:cNvSpPr txBox="1">
            <a:spLocks noChangeArrowheads="1"/>
          </p:cNvSpPr>
          <p:nvPr/>
        </p:nvSpPr>
        <p:spPr bwMode="auto">
          <a:xfrm>
            <a:off x="229870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2</a:t>
            </a:r>
          </a:p>
        </p:txBody>
      </p:sp>
      <p:sp>
        <p:nvSpPr>
          <p:cNvPr id="161888" name="Text Box 96"/>
          <p:cNvSpPr txBox="1">
            <a:spLocks noChangeArrowheads="1"/>
          </p:cNvSpPr>
          <p:nvPr/>
        </p:nvSpPr>
        <p:spPr bwMode="auto">
          <a:xfrm>
            <a:off x="230822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3</a:t>
            </a:r>
          </a:p>
        </p:txBody>
      </p:sp>
      <p:sp>
        <p:nvSpPr>
          <p:cNvPr id="161889" name="Text Box 97"/>
          <p:cNvSpPr txBox="1">
            <a:spLocks noChangeArrowheads="1"/>
          </p:cNvSpPr>
          <p:nvPr/>
        </p:nvSpPr>
        <p:spPr bwMode="auto">
          <a:xfrm>
            <a:off x="263207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4</a:t>
            </a:r>
          </a:p>
        </p:txBody>
      </p:sp>
      <p:sp>
        <p:nvSpPr>
          <p:cNvPr id="161890" name="Text Box 98"/>
          <p:cNvSpPr txBox="1">
            <a:spLocks noChangeArrowheads="1"/>
          </p:cNvSpPr>
          <p:nvPr/>
        </p:nvSpPr>
        <p:spPr bwMode="auto">
          <a:xfrm>
            <a:off x="419417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5</a:t>
            </a:r>
          </a:p>
        </p:txBody>
      </p:sp>
      <p:sp>
        <p:nvSpPr>
          <p:cNvPr id="161891" name="Text Box 99"/>
          <p:cNvSpPr txBox="1">
            <a:spLocks noChangeArrowheads="1"/>
          </p:cNvSpPr>
          <p:nvPr/>
        </p:nvSpPr>
        <p:spPr bwMode="auto">
          <a:xfrm>
            <a:off x="4194175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6</a:t>
            </a:r>
          </a:p>
        </p:txBody>
      </p:sp>
      <p:sp>
        <p:nvSpPr>
          <p:cNvPr id="161892" name="Text Box 100"/>
          <p:cNvSpPr txBox="1">
            <a:spLocks noChangeArrowheads="1"/>
          </p:cNvSpPr>
          <p:nvPr/>
        </p:nvSpPr>
        <p:spPr bwMode="auto">
          <a:xfrm>
            <a:off x="4194175" y="38496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7</a:t>
            </a:r>
          </a:p>
        </p:txBody>
      </p:sp>
      <p:grpSp>
        <p:nvGrpSpPr>
          <p:cNvPr id="11" name="Group 101"/>
          <p:cNvGrpSpPr>
            <a:grpSpLocks/>
          </p:cNvGrpSpPr>
          <p:nvPr/>
        </p:nvGrpSpPr>
        <p:grpSpPr bwMode="auto">
          <a:xfrm>
            <a:off x="6670675" y="2438400"/>
            <a:ext cx="457200" cy="457200"/>
            <a:chOff x="4464" y="960"/>
            <a:chExt cx="288" cy="288"/>
          </a:xfrm>
        </p:grpSpPr>
        <p:sp>
          <p:nvSpPr>
            <p:cNvPr id="161894" name="AutoShape 102"/>
            <p:cNvSpPr>
              <a:spLocks noChangeArrowheads="1"/>
            </p:cNvSpPr>
            <p:nvPr/>
          </p:nvSpPr>
          <p:spPr bwMode="auto">
            <a:xfrm>
              <a:off x="4464" y="96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eaLnBrk="1" hangingPunct="1"/>
              <a:endParaRPr lang="en-US" b="1">
                <a:latin typeface="Times New Roman" pitchFamily="18" charset="0"/>
              </a:endParaRPr>
            </a:p>
          </p:txBody>
        </p: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>
              <a:off x="4494" y="984"/>
              <a:ext cx="228" cy="240"/>
              <a:chOff x="2208" y="1656"/>
              <a:chExt cx="228" cy="240"/>
            </a:xfrm>
          </p:grpSpPr>
          <p:sp>
            <p:nvSpPr>
              <p:cNvPr id="161896" name="Oval 104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61897" name="Rectangle 105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1898" name="Rectangle 106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1899" name="AutoShape 107"/>
              <p:cNvCxnSpPr>
                <a:cxnSpLocks noChangeShapeType="1"/>
                <a:stCxn id="161896" idx="4"/>
                <a:endCxn id="161897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1900" name="AutoShape 108"/>
              <p:cNvCxnSpPr>
                <a:cxnSpLocks noChangeShapeType="1"/>
                <a:stCxn id="161896" idx="4"/>
                <a:endCxn id="161898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1901" name="Text Box 109"/>
          <p:cNvSpPr txBox="1">
            <a:spLocks noChangeArrowheads="1"/>
          </p:cNvSpPr>
          <p:nvPr/>
        </p:nvSpPr>
        <p:spPr bwMode="auto">
          <a:xfrm>
            <a:off x="6134100" y="25019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1</a:t>
            </a:r>
            <a:r>
              <a:rPr lang="en-US" sz="1400" b="1"/>
              <a:t>B</a:t>
            </a:r>
            <a:r>
              <a:rPr lang="en-US" sz="1400" b="1" baseline="-25000"/>
              <a:t>1</a:t>
            </a:r>
          </a:p>
        </p:txBody>
      </p:sp>
      <p:sp>
        <p:nvSpPr>
          <p:cNvPr id="161902" name="AutoShape 110"/>
          <p:cNvSpPr>
            <a:spLocks noChangeArrowheads="1"/>
          </p:cNvSpPr>
          <p:nvPr/>
        </p:nvSpPr>
        <p:spPr bwMode="auto">
          <a:xfrm>
            <a:off x="7343775" y="3076575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6</a:t>
            </a:r>
          </a:p>
        </p:txBody>
      </p:sp>
      <p:cxnSp>
        <p:nvCxnSpPr>
          <p:cNvPr id="161903" name="AutoShape 111"/>
          <p:cNvCxnSpPr>
            <a:cxnSpLocks noChangeShapeType="1"/>
            <a:stCxn id="161897" idx="2"/>
            <a:endCxn id="161906" idx="0"/>
          </p:cNvCxnSpPr>
          <p:nvPr/>
        </p:nvCxnSpPr>
        <p:spPr bwMode="auto">
          <a:xfrm flipH="1">
            <a:off x="6149975" y="2857500"/>
            <a:ext cx="6207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904" name="AutoShape 112"/>
          <p:cNvCxnSpPr>
            <a:cxnSpLocks noChangeShapeType="1"/>
            <a:stCxn id="161898" idx="2"/>
            <a:endCxn id="161902" idx="0"/>
          </p:cNvCxnSpPr>
          <p:nvPr/>
        </p:nvCxnSpPr>
        <p:spPr bwMode="auto">
          <a:xfrm>
            <a:off x="7027863" y="2857500"/>
            <a:ext cx="6207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3" name="Group 113"/>
          <p:cNvGrpSpPr>
            <a:grpSpLocks/>
          </p:cNvGrpSpPr>
          <p:nvPr/>
        </p:nvGrpSpPr>
        <p:grpSpPr bwMode="auto">
          <a:xfrm>
            <a:off x="5921375" y="3073400"/>
            <a:ext cx="457200" cy="457200"/>
            <a:chOff x="3312" y="1968"/>
            <a:chExt cx="288" cy="288"/>
          </a:xfrm>
        </p:grpSpPr>
        <p:sp>
          <p:nvSpPr>
            <p:cNvPr id="161906" name="AutoShape 114"/>
            <p:cNvSpPr>
              <a:spLocks noChangeArrowheads="1"/>
            </p:cNvSpPr>
            <p:nvPr/>
          </p:nvSpPr>
          <p:spPr bwMode="auto">
            <a:xfrm>
              <a:off x="3312" y="196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115"/>
            <p:cNvGrpSpPr>
              <a:grpSpLocks/>
            </p:cNvGrpSpPr>
            <p:nvPr/>
          </p:nvGrpSpPr>
          <p:grpSpPr bwMode="auto">
            <a:xfrm>
              <a:off x="3342" y="1992"/>
              <a:ext cx="228" cy="240"/>
              <a:chOff x="2230" y="2824"/>
              <a:chExt cx="228" cy="240"/>
            </a:xfrm>
          </p:grpSpPr>
          <p:sp>
            <p:nvSpPr>
              <p:cNvPr id="161908" name="Oval 116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61909" name="Rectangle 117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1910" name="Rectangle 118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1911" name="AutoShape 119"/>
              <p:cNvCxnSpPr>
                <a:cxnSpLocks noChangeShapeType="1"/>
                <a:stCxn id="161908" idx="4"/>
                <a:endCxn id="161909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1912" name="AutoShape 120"/>
              <p:cNvCxnSpPr>
                <a:cxnSpLocks noChangeShapeType="1"/>
                <a:stCxn id="161908" idx="4"/>
                <a:endCxn id="161910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1913" name="Text Box 121"/>
          <p:cNvSpPr txBox="1">
            <a:spLocks noChangeArrowheads="1"/>
          </p:cNvSpPr>
          <p:nvPr/>
        </p:nvSpPr>
        <p:spPr bwMode="auto">
          <a:xfrm>
            <a:off x="54102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2</a:t>
            </a:r>
            <a:r>
              <a:rPr lang="en-US" sz="1400" b="1"/>
              <a:t>B</a:t>
            </a:r>
            <a:r>
              <a:rPr lang="en-US" sz="1400" b="1" baseline="-25000"/>
              <a:t>2</a:t>
            </a:r>
          </a:p>
        </p:txBody>
      </p:sp>
      <p:cxnSp>
        <p:nvCxnSpPr>
          <p:cNvPr id="161914" name="AutoShape 122"/>
          <p:cNvCxnSpPr>
            <a:cxnSpLocks noChangeShapeType="1"/>
            <a:stCxn id="161909" idx="2"/>
            <a:endCxn id="161915" idx="0"/>
          </p:cNvCxnSpPr>
          <p:nvPr/>
        </p:nvCxnSpPr>
        <p:spPr bwMode="auto">
          <a:xfrm flipH="1">
            <a:off x="5908675" y="3492500"/>
            <a:ext cx="112713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61915" name="AutoShape 123"/>
          <p:cNvSpPr>
            <a:spLocks noChangeArrowheads="1"/>
          </p:cNvSpPr>
          <p:nvPr/>
        </p:nvSpPr>
        <p:spPr bwMode="auto">
          <a:xfrm>
            <a:off x="56800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cxnSp>
        <p:nvCxnSpPr>
          <p:cNvPr id="161918" name="AutoShape 126"/>
          <p:cNvCxnSpPr>
            <a:cxnSpLocks noChangeShapeType="1"/>
            <a:stCxn id="161910" idx="2"/>
            <a:endCxn id="161921" idx="0"/>
          </p:cNvCxnSpPr>
          <p:nvPr/>
        </p:nvCxnSpPr>
        <p:spPr bwMode="auto">
          <a:xfrm>
            <a:off x="6278563" y="3492500"/>
            <a:ext cx="1238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919" name="AutoShape 127"/>
          <p:cNvCxnSpPr>
            <a:cxnSpLocks noChangeShapeType="1"/>
            <a:stCxn id="161910" idx="2"/>
            <a:endCxn id="161930" idx="0"/>
          </p:cNvCxnSpPr>
          <p:nvPr/>
        </p:nvCxnSpPr>
        <p:spPr bwMode="auto">
          <a:xfrm>
            <a:off x="6278563" y="3492500"/>
            <a:ext cx="8620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5" name="Group 128"/>
          <p:cNvGrpSpPr>
            <a:grpSpLocks/>
          </p:cNvGrpSpPr>
          <p:nvPr/>
        </p:nvGrpSpPr>
        <p:grpSpPr bwMode="auto">
          <a:xfrm>
            <a:off x="6173788" y="3708400"/>
            <a:ext cx="457200" cy="457200"/>
            <a:chOff x="3264" y="2336"/>
            <a:chExt cx="288" cy="288"/>
          </a:xfrm>
        </p:grpSpPr>
        <p:sp>
          <p:nvSpPr>
            <p:cNvPr id="161921" name="AutoShape 129"/>
            <p:cNvSpPr>
              <a:spLocks noChangeArrowheads="1"/>
            </p:cNvSpPr>
            <p:nvPr/>
          </p:nvSpPr>
          <p:spPr bwMode="auto">
            <a:xfrm>
              <a:off x="3264" y="233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130"/>
            <p:cNvGrpSpPr>
              <a:grpSpLocks/>
            </p:cNvGrpSpPr>
            <p:nvPr/>
          </p:nvGrpSpPr>
          <p:grpSpPr bwMode="auto">
            <a:xfrm>
              <a:off x="3294" y="2360"/>
              <a:ext cx="228" cy="240"/>
              <a:chOff x="2548" y="3224"/>
              <a:chExt cx="228" cy="240"/>
            </a:xfrm>
          </p:grpSpPr>
          <p:sp>
            <p:nvSpPr>
              <p:cNvPr id="161923" name="Oval 131"/>
              <p:cNvSpPr>
                <a:spLocks noChangeAspect="1" noChangeArrowheads="1"/>
              </p:cNvSpPr>
              <p:nvPr/>
            </p:nvSpPr>
            <p:spPr bwMode="auto">
              <a:xfrm>
                <a:off x="2597" y="32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61924" name="Rectangle 132"/>
              <p:cNvSpPr>
                <a:spLocks noChangeAspect="1" noChangeArrowheads="1"/>
              </p:cNvSpPr>
              <p:nvPr/>
            </p:nvSpPr>
            <p:spPr bwMode="auto">
              <a:xfrm>
                <a:off x="2548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1925" name="Rectangle 133"/>
              <p:cNvSpPr>
                <a:spLocks noChangeAspect="1" noChangeArrowheads="1"/>
              </p:cNvSpPr>
              <p:nvPr/>
            </p:nvSpPr>
            <p:spPr bwMode="auto">
              <a:xfrm>
                <a:off x="2710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1926" name="AutoShape 134"/>
              <p:cNvCxnSpPr>
                <a:cxnSpLocks noChangeShapeType="1"/>
                <a:stCxn id="161923" idx="4"/>
                <a:endCxn id="161924" idx="0"/>
              </p:cNvCxnSpPr>
              <p:nvPr/>
            </p:nvCxnSpPr>
            <p:spPr bwMode="auto">
              <a:xfrm flipH="1">
                <a:off x="2581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1927" name="AutoShape 135"/>
              <p:cNvCxnSpPr>
                <a:cxnSpLocks noChangeShapeType="1"/>
                <a:stCxn id="161923" idx="4"/>
                <a:endCxn id="161925" idx="0"/>
              </p:cNvCxnSpPr>
              <p:nvPr/>
            </p:nvCxnSpPr>
            <p:spPr bwMode="auto">
              <a:xfrm>
                <a:off x="2662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1928" name="Text Box 136"/>
          <p:cNvSpPr txBox="1">
            <a:spLocks noChangeArrowheads="1"/>
          </p:cNvSpPr>
          <p:nvPr/>
        </p:nvSpPr>
        <p:spPr bwMode="auto">
          <a:xfrm>
            <a:off x="5832475" y="3784600"/>
            <a:ext cx="3794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4</a:t>
            </a:r>
          </a:p>
        </p:txBody>
      </p:sp>
      <p:grpSp>
        <p:nvGrpSpPr>
          <p:cNvPr id="17" name="Group 137"/>
          <p:cNvGrpSpPr>
            <a:grpSpLocks/>
          </p:cNvGrpSpPr>
          <p:nvPr/>
        </p:nvGrpSpPr>
        <p:grpSpPr bwMode="auto">
          <a:xfrm>
            <a:off x="6911975" y="3708400"/>
            <a:ext cx="457200" cy="457200"/>
            <a:chOff x="2472" y="2432"/>
            <a:chExt cx="288" cy="288"/>
          </a:xfrm>
        </p:grpSpPr>
        <p:sp>
          <p:nvSpPr>
            <p:cNvPr id="161930" name="AutoShape 138"/>
            <p:cNvSpPr>
              <a:spLocks noChangeArrowheads="1"/>
            </p:cNvSpPr>
            <p:nvPr/>
          </p:nvSpPr>
          <p:spPr bwMode="auto">
            <a:xfrm>
              <a:off x="2472" y="2432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139"/>
            <p:cNvGrpSpPr>
              <a:grpSpLocks/>
            </p:cNvGrpSpPr>
            <p:nvPr/>
          </p:nvGrpSpPr>
          <p:grpSpPr bwMode="auto">
            <a:xfrm>
              <a:off x="2502" y="2456"/>
              <a:ext cx="228" cy="240"/>
              <a:chOff x="2208" y="1656"/>
              <a:chExt cx="228" cy="240"/>
            </a:xfrm>
          </p:grpSpPr>
          <p:sp>
            <p:nvSpPr>
              <p:cNvPr id="161932" name="Oval 140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61933" name="Rectangle 141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1934" name="Rectangle 142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1935" name="AutoShape 143"/>
              <p:cNvCxnSpPr>
                <a:cxnSpLocks noChangeShapeType="1"/>
                <a:stCxn id="161932" idx="4"/>
                <a:endCxn id="161933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1936" name="AutoShape 144"/>
              <p:cNvCxnSpPr>
                <a:cxnSpLocks noChangeShapeType="1"/>
                <a:stCxn id="161932" idx="4"/>
                <a:endCxn id="161934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1937" name="Text Box 145"/>
          <p:cNvSpPr txBox="1">
            <a:spLocks noChangeArrowheads="1"/>
          </p:cNvSpPr>
          <p:nvPr/>
        </p:nvSpPr>
        <p:spPr bwMode="auto">
          <a:xfrm>
            <a:off x="6607175" y="3784600"/>
            <a:ext cx="3794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61938" name="AutoShape 146"/>
          <p:cNvCxnSpPr>
            <a:cxnSpLocks noChangeShapeType="1"/>
            <a:stCxn id="161924" idx="2"/>
            <a:endCxn id="161915" idx="0"/>
          </p:cNvCxnSpPr>
          <p:nvPr/>
        </p:nvCxnSpPr>
        <p:spPr bwMode="auto">
          <a:xfrm flipH="1">
            <a:off x="5908675" y="4127500"/>
            <a:ext cx="3651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61939" name="AutoShape 147"/>
          <p:cNvSpPr>
            <a:spLocks noChangeArrowheads="1"/>
          </p:cNvSpPr>
          <p:nvPr/>
        </p:nvSpPr>
        <p:spPr bwMode="auto">
          <a:xfrm>
            <a:off x="76962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cxnSp>
        <p:nvCxnSpPr>
          <p:cNvPr id="161940" name="AutoShape 148"/>
          <p:cNvCxnSpPr>
            <a:cxnSpLocks noChangeShapeType="1"/>
            <a:stCxn id="161925" idx="2"/>
            <a:endCxn id="161939" idx="0"/>
          </p:cNvCxnSpPr>
          <p:nvPr/>
        </p:nvCxnSpPr>
        <p:spPr bwMode="auto">
          <a:xfrm>
            <a:off x="6530975" y="4127500"/>
            <a:ext cx="13938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941" name="AutoShape 149"/>
          <p:cNvCxnSpPr>
            <a:cxnSpLocks noChangeShapeType="1"/>
            <a:stCxn id="161933" idx="2"/>
            <a:endCxn id="161915" idx="0"/>
          </p:cNvCxnSpPr>
          <p:nvPr/>
        </p:nvCxnSpPr>
        <p:spPr bwMode="auto">
          <a:xfrm flipH="1">
            <a:off x="5908675" y="4127500"/>
            <a:ext cx="1103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942" name="AutoShape 150"/>
          <p:cNvCxnSpPr>
            <a:cxnSpLocks noChangeShapeType="1"/>
            <a:stCxn id="161934" idx="2"/>
            <a:endCxn id="161939" idx="0"/>
          </p:cNvCxnSpPr>
          <p:nvPr/>
        </p:nvCxnSpPr>
        <p:spPr bwMode="auto">
          <a:xfrm>
            <a:off x="7269163" y="4127500"/>
            <a:ext cx="65563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9" name="Group 158"/>
          <p:cNvGrpSpPr>
            <a:grpSpLocks/>
          </p:cNvGrpSpPr>
          <p:nvPr/>
        </p:nvGrpSpPr>
        <p:grpSpPr bwMode="auto">
          <a:xfrm>
            <a:off x="7432675" y="3076575"/>
            <a:ext cx="457200" cy="457200"/>
            <a:chOff x="2472" y="2034"/>
            <a:chExt cx="288" cy="288"/>
          </a:xfrm>
        </p:grpSpPr>
        <p:sp>
          <p:nvSpPr>
            <p:cNvPr id="161943" name="AutoShape 151"/>
            <p:cNvSpPr>
              <a:spLocks noChangeArrowheads="1"/>
            </p:cNvSpPr>
            <p:nvPr/>
          </p:nvSpPr>
          <p:spPr bwMode="auto">
            <a:xfrm>
              <a:off x="2472" y="2034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152"/>
            <p:cNvGrpSpPr>
              <a:grpSpLocks/>
            </p:cNvGrpSpPr>
            <p:nvPr/>
          </p:nvGrpSpPr>
          <p:grpSpPr bwMode="auto">
            <a:xfrm>
              <a:off x="2502" y="2058"/>
              <a:ext cx="228" cy="240"/>
              <a:chOff x="2208" y="1656"/>
              <a:chExt cx="228" cy="240"/>
            </a:xfrm>
          </p:grpSpPr>
          <p:sp>
            <p:nvSpPr>
              <p:cNvPr id="161945" name="Oval 153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61946" name="Rectangle 154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1947" name="Rectangle 155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1948" name="AutoShape 156"/>
              <p:cNvCxnSpPr>
                <a:cxnSpLocks noChangeShapeType="1"/>
                <a:stCxn id="161945" idx="4"/>
                <a:endCxn id="161946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1949" name="AutoShape 157"/>
              <p:cNvCxnSpPr>
                <a:cxnSpLocks noChangeShapeType="1"/>
                <a:stCxn id="161945" idx="4"/>
                <a:endCxn id="161947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1951" name="Text Box 159"/>
          <p:cNvSpPr txBox="1">
            <a:spLocks noChangeArrowheads="1"/>
          </p:cNvSpPr>
          <p:nvPr/>
        </p:nvSpPr>
        <p:spPr bwMode="auto">
          <a:xfrm>
            <a:off x="69088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6</a:t>
            </a:r>
          </a:p>
        </p:txBody>
      </p:sp>
      <p:sp>
        <p:nvSpPr>
          <p:cNvPr id="161952" name="AutoShape 160"/>
          <p:cNvSpPr>
            <a:spLocks noChangeArrowheads="1"/>
          </p:cNvSpPr>
          <p:nvPr/>
        </p:nvSpPr>
        <p:spPr bwMode="auto">
          <a:xfrm>
            <a:off x="7546975" y="3708400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61953" name="AutoShape 161"/>
          <p:cNvCxnSpPr>
            <a:cxnSpLocks noChangeShapeType="1"/>
            <a:stCxn id="161946" idx="2"/>
            <a:endCxn id="161952" idx="0"/>
          </p:cNvCxnSpPr>
          <p:nvPr/>
        </p:nvCxnSpPr>
        <p:spPr bwMode="auto">
          <a:xfrm>
            <a:off x="7532688" y="3495675"/>
            <a:ext cx="319087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61954" name="AutoShape 162"/>
          <p:cNvSpPr>
            <a:spLocks noChangeArrowheads="1"/>
          </p:cNvSpPr>
          <p:nvPr/>
        </p:nvSpPr>
        <p:spPr bwMode="auto">
          <a:xfrm>
            <a:off x="8305800" y="3708400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7</a:t>
            </a:r>
          </a:p>
        </p:txBody>
      </p:sp>
      <p:cxnSp>
        <p:nvCxnSpPr>
          <p:cNvPr id="161955" name="AutoShape 163"/>
          <p:cNvCxnSpPr>
            <a:cxnSpLocks noChangeShapeType="1"/>
            <a:stCxn id="161947" idx="2"/>
            <a:endCxn id="161954" idx="0"/>
          </p:cNvCxnSpPr>
          <p:nvPr/>
        </p:nvCxnSpPr>
        <p:spPr bwMode="auto">
          <a:xfrm>
            <a:off x="7789863" y="3495675"/>
            <a:ext cx="820737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1956" name="AutoShape 164"/>
          <p:cNvCxnSpPr>
            <a:cxnSpLocks noChangeShapeType="1"/>
            <a:stCxn id="161946" idx="2"/>
            <a:endCxn id="161921" idx="0"/>
          </p:cNvCxnSpPr>
          <p:nvPr/>
        </p:nvCxnSpPr>
        <p:spPr bwMode="auto">
          <a:xfrm flipH="1">
            <a:off x="6402388" y="3495675"/>
            <a:ext cx="11303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1957" name="AutoShape 165"/>
          <p:cNvCxnSpPr>
            <a:cxnSpLocks noChangeShapeType="1"/>
            <a:stCxn id="161946" idx="2"/>
            <a:endCxn id="161930" idx="0"/>
          </p:cNvCxnSpPr>
          <p:nvPr/>
        </p:nvCxnSpPr>
        <p:spPr bwMode="auto">
          <a:xfrm flipH="1">
            <a:off x="7140575" y="3495675"/>
            <a:ext cx="392113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61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61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61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6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6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902" grpId="0" animBg="1"/>
      <p:bldP spid="161951" grpId="0"/>
      <p:bldP spid="161952" grpId="0" animBg="1"/>
      <p:bldP spid="161952" grpId="1" animBg="1"/>
      <p:bldP spid="1619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17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FCB4AB72-BF0A-41D0-BC24-2BDF22BAC9B7}" type="slidenum">
              <a:rPr lang="en-US"/>
              <a:pPr algn="r"/>
              <a:t>12</a:t>
            </a:fld>
            <a:endParaRPr lang="en-US" dirty="0"/>
          </a:p>
        </p:txBody>
      </p:sp>
      <p:sp>
        <p:nvSpPr>
          <p:cNvPr id="163843" name="AutoShape 3"/>
          <p:cNvSpPr>
            <a:spLocks noChangeArrowheads="1"/>
          </p:cNvSpPr>
          <p:nvPr/>
        </p:nvSpPr>
        <p:spPr bwMode="auto">
          <a:xfrm>
            <a:off x="1038225" y="370522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AutoShape 4"/>
          <p:cNvSpPr>
            <a:spLocks noChangeArrowheads="1"/>
          </p:cNvSpPr>
          <p:nvPr/>
        </p:nvSpPr>
        <p:spPr bwMode="auto">
          <a:xfrm>
            <a:off x="533400" y="31178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45" name="AutoShape 5"/>
          <p:cNvSpPr>
            <a:spLocks noChangeArrowheads="1"/>
          </p:cNvSpPr>
          <p:nvPr/>
        </p:nvSpPr>
        <p:spPr bwMode="auto">
          <a:xfrm>
            <a:off x="99060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46" name="AutoShape 6"/>
          <p:cNvSpPr>
            <a:spLocks noChangeArrowheads="1"/>
          </p:cNvSpPr>
          <p:nvPr/>
        </p:nvSpPr>
        <p:spPr bwMode="auto">
          <a:xfrm>
            <a:off x="7397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38225" y="2476500"/>
            <a:ext cx="361950" cy="381000"/>
            <a:chOff x="2524" y="2424"/>
            <a:chExt cx="228" cy="240"/>
          </a:xfrm>
        </p:grpSpPr>
        <p:sp>
          <p:nvSpPr>
            <p:cNvPr id="163848" name="Oval 8"/>
            <p:cNvSpPr>
              <a:spLocks noChangeAspect="1" noChangeArrowheads="1"/>
            </p:cNvSpPr>
            <p:nvPr/>
          </p:nvSpPr>
          <p:spPr bwMode="auto">
            <a:xfrm>
              <a:off x="2573" y="24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63849" name="Rectangle 9"/>
            <p:cNvSpPr>
              <a:spLocks noChangeAspect="1" noChangeArrowheads="1"/>
            </p:cNvSpPr>
            <p:nvPr/>
          </p:nvSpPr>
          <p:spPr bwMode="auto">
            <a:xfrm>
              <a:off x="2524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850" name="Rectangle 10"/>
            <p:cNvSpPr>
              <a:spLocks noChangeAspect="1" noChangeArrowheads="1"/>
            </p:cNvSpPr>
            <p:nvPr/>
          </p:nvSpPr>
          <p:spPr bwMode="auto">
            <a:xfrm>
              <a:off x="2686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851" name="AutoShape 11"/>
            <p:cNvCxnSpPr>
              <a:cxnSpLocks noChangeShapeType="1"/>
              <a:stCxn id="163848" idx="4"/>
              <a:endCxn id="163849" idx="0"/>
            </p:cNvCxnSpPr>
            <p:nvPr/>
          </p:nvCxnSpPr>
          <p:spPr bwMode="auto">
            <a:xfrm flipH="1">
              <a:off x="2557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852" name="AutoShape 12"/>
            <p:cNvCxnSpPr>
              <a:cxnSpLocks noChangeShapeType="1"/>
              <a:stCxn id="163848" idx="4"/>
              <a:endCxn id="163850" idx="0"/>
            </p:cNvCxnSpPr>
            <p:nvPr/>
          </p:nvCxnSpPr>
          <p:spPr bwMode="auto">
            <a:xfrm>
              <a:off x="2638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1025" y="3155950"/>
            <a:ext cx="361950" cy="381000"/>
            <a:chOff x="2230" y="2824"/>
            <a:chExt cx="228" cy="240"/>
          </a:xfrm>
        </p:grpSpPr>
        <p:sp>
          <p:nvSpPr>
            <p:cNvPr id="163854" name="Oval 14"/>
            <p:cNvSpPr>
              <a:spLocks noChangeAspect="1" noChangeArrowheads="1"/>
            </p:cNvSpPr>
            <p:nvPr/>
          </p:nvSpPr>
          <p:spPr bwMode="auto">
            <a:xfrm>
              <a:off x="2279" y="28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3855" name="Rectangle 15"/>
            <p:cNvSpPr>
              <a:spLocks noChangeAspect="1" noChangeArrowheads="1"/>
            </p:cNvSpPr>
            <p:nvPr/>
          </p:nvSpPr>
          <p:spPr bwMode="auto">
            <a:xfrm>
              <a:off x="2230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856" name="Rectangle 16"/>
            <p:cNvSpPr>
              <a:spLocks noChangeAspect="1" noChangeArrowheads="1"/>
            </p:cNvSpPr>
            <p:nvPr/>
          </p:nvSpPr>
          <p:spPr bwMode="auto">
            <a:xfrm>
              <a:off x="2392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857" name="AutoShape 17"/>
            <p:cNvCxnSpPr>
              <a:cxnSpLocks noChangeShapeType="1"/>
              <a:stCxn id="163854" idx="4"/>
              <a:endCxn id="163855" idx="0"/>
            </p:cNvCxnSpPr>
            <p:nvPr/>
          </p:nvCxnSpPr>
          <p:spPr bwMode="auto">
            <a:xfrm flipH="1">
              <a:off x="2263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858" name="AutoShape 18"/>
            <p:cNvCxnSpPr>
              <a:cxnSpLocks noChangeShapeType="1"/>
              <a:stCxn id="163854" idx="4"/>
              <a:endCxn id="163856" idx="0"/>
            </p:cNvCxnSpPr>
            <p:nvPr/>
          </p:nvCxnSpPr>
          <p:spPr bwMode="auto">
            <a:xfrm>
              <a:off x="2344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63859" name="AutoShape 19"/>
          <p:cNvSpPr>
            <a:spLocks noChangeArrowheads="1"/>
          </p:cNvSpPr>
          <p:nvPr/>
        </p:nvSpPr>
        <p:spPr bwMode="auto">
          <a:xfrm>
            <a:off x="129222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085850" y="3743325"/>
            <a:ext cx="361950" cy="381000"/>
            <a:chOff x="2548" y="3224"/>
            <a:chExt cx="228" cy="240"/>
          </a:xfrm>
        </p:grpSpPr>
        <p:sp>
          <p:nvSpPr>
            <p:cNvPr id="163861" name="Oval 21"/>
            <p:cNvSpPr>
              <a:spLocks noChangeAspect="1" noChangeArrowheads="1"/>
            </p:cNvSpPr>
            <p:nvPr/>
          </p:nvSpPr>
          <p:spPr bwMode="auto">
            <a:xfrm>
              <a:off x="2597" y="32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63862" name="Rectangle 22"/>
            <p:cNvSpPr>
              <a:spLocks noChangeAspect="1" noChangeArrowheads="1"/>
            </p:cNvSpPr>
            <p:nvPr/>
          </p:nvSpPr>
          <p:spPr bwMode="auto">
            <a:xfrm>
              <a:off x="2548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863" name="Rectangle 23"/>
            <p:cNvSpPr>
              <a:spLocks noChangeAspect="1" noChangeArrowheads="1"/>
            </p:cNvSpPr>
            <p:nvPr/>
          </p:nvSpPr>
          <p:spPr bwMode="auto">
            <a:xfrm>
              <a:off x="2710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864" name="AutoShape 24"/>
            <p:cNvCxnSpPr>
              <a:cxnSpLocks noChangeShapeType="1"/>
              <a:stCxn id="163861" idx="4"/>
              <a:endCxn id="163862" idx="0"/>
            </p:cNvCxnSpPr>
            <p:nvPr/>
          </p:nvCxnSpPr>
          <p:spPr bwMode="auto">
            <a:xfrm flipH="1">
              <a:off x="2581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865" name="AutoShape 25"/>
            <p:cNvCxnSpPr>
              <a:cxnSpLocks noChangeShapeType="1"/>
              <a:stCxn id="163861" idx="4"/>
              <a:endCxn id="163863" idx="0"/>
            </p:cNvCxnSpPr>
            <p:nvPr/>
          </p:nvCxnSpPr>
          <p:spPr bwMode="auto">
            <a:xfrm>
              <a:off x="2662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3866" name="AutoShape 26"/>
          <p:cNvCxnSpPr>
            <a:cxnSpLocks noChangeShapeType="1"/>
            <a:stCxn id="163862" idx="2"/>
            <a:endCxn id="163846" idx="0"/>
          </p:cNvCxnSpPr>
          <p:nvPr/>
        </p:nvCxnSpPr>
        <p:spPr bwMode="auto">
          <a:xfrm flipH="1">
            <a:off x="968375" y="4124325"/>
            <a:ext cx="1698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867" name="AutoShape 27"/>
          <p:cNvCxnSpPr>
            <a:cxnSpLocks noChangeShapeType="1"/>
            <a:stCxn id="163863" idx="2"/>
            <a:endCxn id="163859" idx="0"/>
          </p:cNvCxnSpPr>
          <p:nvPr/>
        </p:nvCxnSpPr>
        <p:spPr bwMode="auto">
          <a:xfrm>
            <a:off x="1395413" y="4124325"/>
            <a:ext cx="1254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3868" name="AutoShape 28"/>
          <p:cNvCxnSpPr>
            <a:cxnSpLocks noChangeShapeType="1"/>
            <a:stCxn id="163855" idx="2"/>
            <a:endCxn id="163846" idx="0"/>
          </p:cNvCxnSpPr>
          <p:nvPr/>
        </p:nvCxnSpPr>
        <p:spPr bwMode="auto">
          <a:xfrm>
            <a:off x="633413" y="3536950"/>
            <a:ext cx="334962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869" name="AutoShape 29"/>
          <p:cNvCxnSpPr>
            <a:cxnSpLocks noChangeShapeType="1"/>
            <a:stCxn id="163856" idx="2"/>
            <a:endCxn id="163861" idx="0"/>
          </p:cNvCxnSpPr>
          <p:nvPr/>
        </p:nvCxnSpPr>
        <p:spPr bwMode="auto">
          <a:xfrm>
            <a:off x="890588" y="3536950"/>
            <a:ext cx="376237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3870" name="AutoShape 30"/>
          <p:cNvCxnSpPr>
            <a:cxnSpLocks noChangeShapeType="1"/>
            <a:stCxn id="163849" idx="2"/>
            <a:endCxn id="163854" idx="0"/>
          </p:cNvCxnSpPr>
          <p:nvPr/>
        </p:nvCxnSpPr>
        <p:spPr bwMode="auto">
          <a:xfrm flipH="1">
            <a:off x="762000" y="2857500"/>
            <a:ext cx="328613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871" name="AutoShape 31"/>
          <p:cNvCxnSpPr>
            <a:cxnSpLocks noChangeShapeType="1"/>
            <a:stCxn id="163850" idx="2"/>
            <a:endCxn id="163861" idx="0"/>
          </p:cNvCxnSpPr>
          <p:nvPr/>
        </p:nvCxnSpPr>
        <p:spPr bwMode="auto">
          <a:xfrm flipH="1">
            <a:off x="1266825" y="2857500"/>
            <a:ext cx="80963" cy="885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3872" name="Text Box 32"/>
          <p:cNvSpPr txBox="1">
            <a:spLocks noChangeArrowheads="1"/>
          </p:cNvSpPr>
          <p:nvPr/>
        </p:nvSpPr>
        <p:spPr bwMode="auto">
          <a:xfrm>
            <a:off x="1776413" y="3062288"/>
            <a:ext cx="603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*</a:t>
            </a:r>
          </a:p>
        </p:txBody>
      </p:sp>
      <p:sp>
        <p:nvSpPr>
          <p:cNvPr id="163873" name="Text Box 33"/>
          <p:cNvSpPr txBox="1">
            <a:spLocks noChangeArrowheads="1"/>
          </p:cNvSpPr>
          <p:nvPr/>
        </p:nvSpPr>
        <p:spPr bwMode="auto">
          <a:xfrm>
            <a:off x="4519613" y="2940050"/>
            <a:ext cx="6619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=</a:t>
            </a:r>
          </a:p>
        </p:txBody>
      </p:sp>
      <p:sp>
        <p:nvSpPr>
          <p:cNvPr id="163874" name="AutoShape 34"/>
          <p:cNvSpPr>
            <a:spLocks noChangeArrowheads="1"/>
          </p:cNvSpPr>
          <p:nvPr/>
        </p:nvSpPr>
        <p:spPr bwMode="auto">
          <a:xfrm>
            <a:off x="26670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63875" name="AutoShape 35"/>
          <p:cNvSpPr>
            <a:spLocks noChangeArrowheads="1"/>
          </p:cNvSpPr>
          <p:nvPr/>
        </p:nvSpPr>
        <p:spPr bwMode="auto">
          <a:xfrm>
            <a:off x="321945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eaLnBrk="1" hangingPunct="1"/>
            <a:endParaRPr lang="en-US" b="1">
              <a:latin typeface="Times New Roman" pitchFamily="18" charset="0"/>
            </a:endParaRP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267075" y="2476500"/>
            <a:ext cx="361950" cy="381000"/>
            <a:chOff x="2208" y="1656"/>
            <a:chExt cx="228" cy="240"/>
          </a:xfrm>
        </p:grpSpPr>
        <p:sp>
          <p:nvSpPr>
            <p:cNvPr id="163877" name="Oval 37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63878" name="Rectangle 38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879" name="Rectangle 39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880" name="AutoShape 40"/>
            <p:cNvCxnSpPr>
              <a:cxnSpLocks noChangeShapeType="1"/>
              <a:stCxn id="163877" idx="4"/>
              <a:endCxn id="163878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881" name="AutoShape 41"/>
            <p:cNvCxnSpPr>
              <a:cxnSpLocks noChangeShapeType="1"/>
              <a:stCxn id="163877" idx="4"/>
              <a:endCxn id="163879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63882" name="AutoShape 42"/>
          <p:cNvSpPr>
            <a:spLocks noChangeArrowheads="1"/>
          </p:cNvSpPr>
          <p:nvPr/>
        </p:nvSpPr>
        <p:spPr bwMode="auto">
          <a:xfrm>
            <a:off x="2667000" y="3073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14625" y="3111500"/>
            <a:ext cx="361950" cy="381000"/>
            <a:chOff x="2208" y="1656"/>
            <a:chExt cx="228" cy="240"/>
          </a:xfrm>
        </p:grpSpPr>
        <p:sp>
          <p:nvSpPr>
            <p:cNvPr id="163884" name="Oval 4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3885" name="Rectangle 4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886" name="Rectangle 4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887" name="AutoShape 47"/>
            <p:cNvCxnSpPr>
              <a:cxnSpLocks noChangeShapeType="1"/>
              <a:stCxn id="163884" idx="4"/>
              <a:endCxn id="163885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888" name="AutoShape 48"/>
            <p:cNvCxnSpPr>
              <a:cxnSpLocks noChangeShapeType="1"/>
              <a:stCxn id="163884" idx="4"/>
              <a:endCxn id="163886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63889" name="AutoShape 49"/>
          <p:cNvSpPr>
            <a:spLocks noChangeArrowheads="1"/>
          </p:cNvSpPr>
          <p:nvPr/>
        </p:nvSpPr>
        <p:spPr bwMode="auto">
          <a:xfrm>
            <a:off x="37719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63890" name="AutoShape 50"/>
          <p:cNvSpPr>
            <a:spLocks noChangeArrowheads="1"/>
          </p:cNvSpPr>
          <p:nvPr/>
        </p:nvSpPr>
        <p:spPr bwMode="auto">
          <a:xfrm>
            <a:off x="3009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057525" y="3746500"/>
            <a:ext cx="361950" cy="381000"/>
            <a:chOff x="2208" y="1656"/>
            <a:chExt cx="228" cy="240"/>
          </a:xfrm>
        </p:grpSpPr>
        <p:sp>
          <p:nvSpPr>
            <p:cNvPr id="163892" name="Oval 52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63893" name="Rectangle 53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894" name="Rectangle 54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895" name="AutoShape 55"/>
            <p:cNvCxnSpPr>
              <a:cxnSpLocks noChangeShapeType="1"/>
              <a:stCxn id="163892" idx="4"/>
              <a:endCxn id="163893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896" name="AutoShape 56"/>
            <p:cNvCxnSpPr>
              <a:cxnSpLocks noChangeShapeType="1"/>
              <a:stCxn id="163892" idx="4"/>
              <a:endCxn id="163894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3897" name="AutoShape 57"/>
          <p:cNvCxnSpPr>
            <a:cxnSpLocks noChangeShapeType="1"/>
            <a:stCxn id="163893" idx="2"/>
            <a:endCxn id="163874" idx="0"/>
          </p:cNvCxnSpPr>
          <p:nvPr/>
        </p:nvCxnSpPr>
        <p:spPr bwMode="auto">
          <a:xfrm flipH="1">
            <a:off x="2895600" y="4127500"/>
            <a:ext cx="214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898" name="AutoShape 58"/>
          <p:cNvCxnSpPr>
            <a:cxnSpLocks noChangeShapeType="1"/>
            <a:stCxn id="163894" idx="2"/>
            <a:endCxn id="163889" idx="0"/>
          </p:cNvCxnSpPr>
          <p:nvPr/>
        </p:nvCxnSpPr>
        <p:spPr bwMode="auto">
          <a:xfrm>
            <a:off x="3367088" y="4127500"/>
            <a:ext cx="6334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3899" name="AutoShape 59"/>
          <p:cNvCxnSpPr>
            <a:cxnSpLocks noChangeShapeType="1"/>
            <a:stCxn id="163885" idx="2"/>
            <a:endCxn id="163874" idx="0"/>
          </p:cNvCxnSpPr>
          <p:nvPr/>
        </p:nvCxnSpPr>
        <p:spPr bwMode="auto">
          <a:xfrm>
            <a:off x="2767013" y="3492500"/>
            <a:ext cx="128587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900" name="AutoShape 60"/>
          <p:cNvCxnSpPr>
            <a:cxnSpLocks noChangeShapeType="1"/>
            <a:stCxn id="163886" idx="2"/>
            <a:endCxn id="163892" idx="0"/>
          </p:cNvCxnSpPr>
          <p:nvPr/>
        </p:nvCxnSpPr>
        <p:spPr bwMode="auto">
          <a:xfrm>
            <a:off x="3024188" y="3492500"/>
            <a:ext cx="214312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3901" name="AutoShape 61"/>
          <p:cNvSpPr>
            <a:spLocks noChangeArrowheads="1"/>
          </p:cNvSpPr>
          <p:nvPr/>
        </p:nvSpPr>
        <p:spPr bwMode="auto">
          <a:xfrm>
            <a:off x="3771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819525" y="3746500"/>
            <a:ext cx="361950" cy="381000"/>
            <a:chOff x="2208" y="1656"/>
            <a:chExt cx="228" cy="240"/>
          </a:xfrm>
        </p:grpSpPr>
        <p:sp>
          <p:nvSpPr>
            <p:cNvPr id="163903" name="Oval 63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63904" name="Rectangle 64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905" name="Rectangle 65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906" name="AutoShape 66"/>
            <p:cNvCxnSpPr>
              <a:cxnSpLocks noChangeShapeType="1"/>
              <a:stCxn id="163903" idx="4"/>
              <a:endCxn id="163904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907" name="AutoShape 67"/>
            <p:cNvCxnSpPr>
              <a:cxnSpLocks noChangeShapeType="1"/>
              <a:stCxn id="163903" idx="4"/>
              <a:endCxn id="163905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3908" name="AutoShape 68"/>
          <p:cNvCxnSpPr>
            <a:cxnSpLocks noChangeShapeType="1"/>
            <a:stCxn id="163904" idx="2"/>
            <a:endCxn id="163889" idx="0"/>
          </p:cNvCxnSpPr>
          <p:nvPr/>
        </p:nvCxnSpPr>
        <p:spPr bwMode="auto">
          <a:xfrm>
            <a:off x="3871913" y="4127500"/>
            <a:ext cx="128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909" name="AutoShape 69"/>
          <p:cNvCxnSpPr>
            <a:cxnSpLocks noChangeShapeType="1"/>
            <a:stCxn id="163905" idx="2"/>
            <a:endCxn id="163874" idx="0"/>
          </p:cNvCxnSpPr>
          <p:nvPr/>
        </p:nvCxnSpPr>
        <p:spPr bwMode="auto">
          <a:xfrm flipH="1">
            <a:off x="2895600" y="4127500"/>
            <a:ext cx="12334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3910" name="AutoShape 70"/>
          <p:cNvCxnSpPr>
            <a:cxnSpLocks noChangeShapeType="1"/>
            <a:stCxn id="163878" idx="2"/>
            <a:endCxn id="163882" idx="0"/>
          </p:cNvCxnSpPr>
          <p:nvPr/>
        </p:nvCxnSpPr>
        <p:spPr bwMode="auto">
          <a:xfrm flipH="1">
            <a:off x="2895600" y="2857500"/>
            <a:ext cx="4238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911" name="AutoShape 71"/>
          <p:cNvCxnSpPr>
            <a:cxnSpLocks noChangeShapeType="1"/>
            <a:stCxn id="163879" idx="2"/>
            <a:endCxn id="163914" idx="0"/>
          </p:cNvCxnSpPr>
          <p:nvPr/>
        </p:nvCxnSpPr>
        <p:spPr bwMode="auto">
          <a:xfrm>
            <a:off x="3576638" y="2857500"/>
            <a:ext cx="423862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3912" name="AutoShape 72"/>
          <p:cNvSpPr>
            <a:spLocks noChangeArrowheads="1"/>
          </p:cNvSpPr>
          <p:nvPr/>
        </p:nvSpPr>
        <p:spPr bwMode="auto">
          <a:xfrm>
            <a:off x="3771900" y="307657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3819525" y="3114675"/>
            <a:ext cx="361950" cy="381000"/>
            <a:chOff x="2208" y="1656"/>
            <a:chExt cx="228" cy="240"/>
          </a:xfrm>
        </p:grpSpPr>
        <p:sp>
          <p:nvSpPr>
            <p:cNvPr id="163914" name="Oval 7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3915" name="Rectangle 7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63916" name="Rectangle 7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63917" name="AutoShape 77"/>
            <p:cNvCxnSpPr>
              <a:cxnSpLocks noChangeShapeType="1"/>
              <a:stCxn id="163914" idx="4"/>
              <a:endCxn id="163915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3918" name="AutoShape 78"/>
            <p:cNvCxnSpPr>
              <a:cxnSpLocks noChangeShapeType="1"/>
              <a:stCxn id="163914" idx="4"/>
              <a:endCxn id="163916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63919" name="AutoShape 79"/>
          <p:cNvCxnSpPr>
            <a:cxnSpLocks noChangeShapeType="1"/>
            <a:stCxn id="163915" idx="2"/>
            <a:endCxn id="163892" idx="0"/>
          </p:cNvCxnSpPr>
          <p:nvPr/>
        </p:nvCxnSpPr>
        <p:spPr bwMode="auto">
          <a:xfrm flipH="1">
            <a:off x="3238500" y="3495675"/>
            <a:ext cx="633413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920" name="AutoShape 80"/>
          <p:cNvCxnSpPr>
            <a:cxnSpLocks noChangeShapeType="1"/>
            <a:stCxn id="163916" idx="2"/>
            <a:endCxn id="163903" idx="0"/>
          </p:cNvCxnSpPr>
          <p:nvPr/>
        </p:nvCxnSpPr>
        <p:spPr bwMode="auto">
          <a:xfrm flipH="1">
            <a:off x="4000500" y="3495675"/>
            <a:ext cx="1285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8001000" y="152400"/>
            <a:ext cx="838200" cy="1271588"/>
            <a:chOff x="336" y="3039"/>
            <a:chExt cx="528" cy="801"/>
          </a:xfrm>
        </p:grpSpPr>
        <p:sp>
          <p:nvSpPr>
            <p:cNvPr id="163922" name="Oval 82"/>
            <p:cNvSpPr>
              <a:spLocks noChangeAspect="1" noChangeArrowheads="1"/>
            </p:cNvSpPr>
            <p:nvPr/>
          </p:nvSpPr>
          <p:spPr bwMode="auto">
            <a:xfrm>
              <a:off x="529" y="3039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63923" name="Oval 83"/>
            <p:cNvSpPr>
              <a:spLocks noChangeAspect="1" noChangeArrowheads="1"/>
            </p:cNvSpPr>
            <p:nvPr/>
          </p:nvSpPr>
          <p:spPr bwMode="auto">
            <a:xfrm>
              <a:off x="529" y="3360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63924" name="Oval 84"/>
            <p:cNvSpPr>
              <a:spLocks noChangeAspect="1" noChangeArrowheads="1"/>
            </p:cNvSpPr>
            <p:nvPr/>
          </p:nvSpPr>
          <p:spPr bwMode="auto">
            <a:xfrm>
              <a:off x="722" y="3682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63925" name="AutoShape 85"/>
            <p:cNvCxnSpPr>
              <a:cxnSpLocks noChangeAspect="1" noChangeShapeType="1"/>
              <a:stCxn id="163922" idx="4"/>
              <a:endCxn id="163923" idx="0"/>
            </p:cNvCxnSpPr>
            <p:nvPr/>
          </p:nvCxnSpPr>
          <p:spPr bwMode="auto">
            <a:xfrm>
              <a:off x="600" y="3192"/>
              <a:ext cx="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3926" name="AutoShape 86"/>
            <p:cNvCxnSpPr>
              <a:cxnSpLocks noChangeShapeType="1"/>
              <a:stCxn id="163923" idx="4"/>
              <a:endCxn id="163924" idx="0"/>
            </p:cNvCxnSpPr>
            <p:nvPr/>
          </p:nvCxnSpPr>
          <p:spPr bwMode="auto">
            <a:xfrm>
              <a:off x="600" y="3513"/>
              <a:ext cx="193" cy="1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3927" name="Oval 87"/>
            <p:cNvSpPr>
              <a:spLocks noChangeAspect="1" noChangeArrowheads="1"/>
            </p:cNvSpPr>
            <p:nvPr/>
          </p:nvSpPr>
          <p:spPr bwMode="auto">
            <a:xfrm>
              <a:off x="336" y="3686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163928" name="AutoShape 88"/>
            <p:cNvCxnSpPr>
              <a:cxnSpLocks noChangeShapeType="1"/>
              <a:stCxn id="163923" idx="4"/>
              <a:endCxn id="163927" idx="0"/>
            </p:cNvCxnSpPr>
            <p:nvPr/>
          </p:nvCxnSpPr>
          <p:spPr bwMode="auto">
            <a:xfrm flipH="1">
              <a:off x="407" y="3513"/>
              <a:ext cx="193" cy="1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63929" name="Text Box 89"/>
          <p:cNvSpPr txBox="1">
            <a:spLocks noChangeArrowheads="1"/>
          </p:cNvSpPr>
          <p:nvPr/>
        </p:nvSpPr>
        <p:spPr bwMode="auto">
          <a:xfrm>
            <a:off x="62547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1</a:t>
            </a:r>
          </a:p>
        </p:txBody>
      </p:sp>
      <p:sp>
        <p:nvSpPr>
          <p:cNvPr id="163930" name="Text Box 90"/>
          <p:cNvSpPr txBox="1">
            <a:spLocks noChangeArrowheads="1"/>
          </p:cNvSpPr>
          <p:nvPr/>
        </p:nvSpPr>
        <p:spPr bwMode="auto">
          <a:xfrm>
            <a:off x="15875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2</a:t>
            </a:r>
          </a:p>
        </p:txBody>
      </p:sp>
      <p:sp>
        <p:nvSpPr>
          <p:cNvPr id="163931" name="Text Box 91"/>
          <p:cNvSpPr txBox="1">
            <a:spLocks noChangeArrowheads="1"/>
          </p:cNvSpPr>
          <p:nvPr/>
        </p:nvSpPr>
        <p:spPr bwMode="auto">
          <a:xfrm>
            <a:off x="36195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3</a:t>
            </a:r>
          </a:p>
        </p:txBody>
      </p:sp>
      <p:sp>
        <p:nvSpPr>
          <p:cNvPr id="163932" name="Text Box 92"/>
          <p:cNvSpPr txBox="1">
            <a:spLocks noChangeArrowheads="1"/>
          </p:cNvSpPr>
          <p:nvPr/>
        </p:nvSpPr>
        <p:spPr bwMode="auto">
          <a:xfrm>
            <a:off x="145732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4</a:t>
            </a:r>
          </a:p>
        </p:txBody>
      </p:sp>
      <p:sp>
        <p:nvSpPr>
          <p:cNvPr id="163933" name="Text Box 93"/>
          <p:cNvSpPr txBox="1">
            <a:spLocks noChangeArrowheads="1"/>
          </p:cNvSpPr>
          <p:nvPr/>
        </p:nvSpPr>
        <p:spPr bwMode="auto">
          <a:xfrm>
            <a:off x="171450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5</a:t>
            </a:r>
          </a:p>
        </p:txBody>
      </p:sp>
      <p:sp>
        <p:nvSpPr>
          <p:cNvPr id="163934" name="Text Box 94"/>
          <p:cNvSpPr txBox="1">
            <a:spLocks noChangeArrowheads="1"/>
          </p:cNvSpPr>
          <p:nvPr/>
        </p:nvSpPr>
        <p:spPr bwMode="auto">
          <a:xfrm>
            <a:off x="287972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1</a:t>
            </a:r>
          </a:p>
        </p:txBody>
      </p:sp>
      <p:sp>
        <p:nvSpPr>
          <p:cNvPr id="163935" name="Text Box 95"/>
          <p:cNvSpPr txBox="1">
            <a:spLocks noChangeArrowheads="1"/>
          </p:cNvSpPr>
          <p:nvPr/>
        </p:nvSpPr>
        <p:spPr bwMode="auto">
          <a:xfrm>
            <a:off x="229870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2</a:t>
            </a:r>
          </a:p>
        </p:txBody>
      </p:sp>
      <p:sp>
        <p:nvSpPr>
          <p:cNvPr id="163936" name="Text Box 96"/>
          <p:cNvSpPr txBox="1">
            <a:spLocks noChangeArrowheads="1"/>
          </p:cNvSpPr>
          <p:nvPr/>
        </p:nvSpPr>
        <p:spPr bwMode="auto">
          <a:xfrm>
            <a:off x="230822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3</a:t>
            </a:r>
          </a:p>
        </p:txBody>
      </p:sp>
      <p:sp>
        <p:nvSpPr>
          <p:cNvPr id="163937" name="Text Box 97"/>
          <p:cNvSpPr txBox="1">
            <a:spLocks noChangeArrowheads="1"/>
          </p:cNvSpPr>
          <p:nvPr/>
        </p:nvSpPr>
        <p:spPr bwMode="auto">
          <a:xfrm>
            <a:off x="263207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4</a:t>
            </a:r>
          </a:p>
        </p:txBody>
      </p:sp>
      <p:sp>
        <p:nvSpPr>
          <p:cNvPr id="163938" name="Text Box 98"/>
          <p:cNvSpPr txBox="1">
            <a:spLocks noChangeArrowheads="1"/>
          </p:cNvSpPr>
          <p:nvPr/>
        </p:nvSpPr>
        <p:spPr bwMode="auto">
          <a:xfrm>
            <a:off x="419417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5</a:t>
            </a:r>
          </a:p>
        </p:txBody>
      </p:sp>
      <p:sp>
        <p:nvSpPr>
          <p:cNvPr id="163939" name="Text Box 99"/>
          <p:cNvSpPr txBox="1">
            <a:spLocks noChangeArrowheads="1"/>
          </p:cNvSpPr>
          <p:nvPr/>
        </p:nvSpPr>
        <p:spPr bwMode="auto">
          <a:xfrm>
            <a:off x="4194175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6</a:t>
            </a:r>
          </a:p>
        </p:txBody>
      </p:sp>
      <p:sp>
        <p:nvSpPr>
          <p:cNvPr id="163940" name="Text Box 100"/>
          <p:cNvSpPr txBox="1">
            <a:spLocks noChangeArrowheads="1"/>
          </p:cNvSpPr>
          <p:nvPr/>
        </p:nvSpPr>
        <p:spPr bwMode="auto">
          <a:xfrm>
            <a:off x="4194175" y="38496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7</a:t>
            </a:r>
          </a:p>
        </p:txBody>
      </p:sp>
      <p:grpSp>
        <p:nvGrpSpPr>
          <p:cNvPr id="11" name="Group 101"/>
          <p:cNvGrpSpPr>
            <a:grpSpLocks/>
          </p:cNvGrpSpPr>
          <p:nvPr/>
        </p:nvGrpSpPr>
        <p:grpSpPr bwMode="auto">
          <a:xfrm>
            <a:off x="6670675" y="2438400"/>
            <a:ext cx="457200" cy="457200"/>
            <a:chOff x="4464" y="960"/>
            <a:chExt cx="288" cy="288"/>
          </a:xfrm>
        </p:grpSpPr>
        <p:sp>
          <p:nvSpPr>
            <p:cNvPr id="163942" name="AutoShape 102"/>
            <p:cNvSpPr>
              <a:spLocks noChangeArrowheads="1"/>
            </p:cNvSpPr>
            <p:nvPr/>
          </p:nvSpPr>
          <p:spPr bwMode="auto">
            <a:xfrm>
              <a:off x="4464" y="96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eaLnBrk="1" hangingPunct="1"/>
              <a:endParaRPr lang="en-US" b="1">
                <a:latin typeface="Times New Roman" pitchFamily="18" charset="0"/>
              </a:endParaRPr>
            </a:p>
          </p:txBody>
        </p: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>
              <a:off x="4494" y="984"/>
              <a:ext cx="228" cy="240"/>
              <a:chOff x="2208" y="1656"/>
              <a:chExt cx="228" cy="240"/>
            </a:xfrm>
          </p:grpSpPr>
          <p:sp>
            <p:nvSpPr>
              <p:cNvPr id="163944" name="Oval 104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63945" name="Rectangle 105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3946" name="Rectangle 106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3947" name="AutoShape 107"/>
              <p:cNvCxnSpPr>
                <a:cxnSpLocks noChangeShapeType="1"/>
                <a:stCxn id="163944" idx="4"/>
                <a:endCxn id="163945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3948" name="AutoShape 108"/>
              <p:cNvCxnSpPr>
                <a:cxnSpLocks noChangeShapeType="1"/>
                <a:stCxn id="163944" idx="4"/>
                <a:endCxn id="163946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3949" name="Text Box 109"/>
          <p:cNvSpPr txBox="1">
            <a:spLocks noChangeArrowheads="1"/>
          </p:cNvSpPr>
          <p:nvPr/>
        </p:nvSpPr>
        <p:spPr bwMode="auto">
          <a:xfrm>
            <a:off x="6134100" y="25019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1</a:t>
            </a:r>
            <a:r>
              <a:rPr lang="en-US" sz="1400" b="1"/>
              <a:t>B</a:t>
            </a:r>
            <a:r>
              <a:rPr lang="en-US" sz="1400" b="1" baseline="-25000"/>
              <a:t>1</a:t>
            </a:r>
          </a:p>
        </p:txBody>
      </p:sp>
      <p:cxnSp>
        <p:nvCxnSpPr>
          <p:cNvPr id="163951" name="AutoShape 111"/>
          <p:cNvCxnSpPr>
            <a:cxnSpLocks noChangeShapeType="1"/>
            <a:stCxn id="163945" idx="2"/>
            <a:endCxn id="163954" idx="0"/>
          </p:cNvCxnSpPr>
          <p:nvPr/>
        </p:nvCxnSpPr>
        <p:spPr bwMode="auto">
          <a:xfrm flipH="1">
            <a:off x="6149975" y="2857500"/>
            <a:ext cx="6207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952" name="AutoShape 112"/>
          <p:cNvCxnSpPr>
            <a:cxnSpLocks noChangeShapeType="1"/>
            <a:stCxn id="163946" idx="2"/>
          </p:cNvCxnSpPr>
          <p:nvPr/>
        </p:nvCxnSpPr>
        <p:spPr bwMode="auto">
          <a:xfrm>
            <a:off x="7027863" y="2857500"/>
            <a:ext cx="6207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3" name="Group 113"/>
          <p:cNvGrpSpPr>
            <a:grpSpLocks/>
          </p:cNvGrpSpPr>
          <p:nvPr/>
        </p:nvGrpSpPr>
        <p:grpSpPr bwMode="auto">
          <a:xfrm>
            <a:off x="5921375" y="3073400"/>
            <a:ext cx="457200" cy="457200"/>
            <a:chOff x="3312" y="1968"/>
            <a:chExt cx="288" cy="288"/>
          </a:xfrm>
        </p:grpSpPr>
        <p:sp>
          <p:nvSpPr>
            <p:cNvPr id="163954" name="AutoShape 114"/>
            <p:cNvSpPr>
              <a:spLocks noChangeArrowheads="1"/>
            </p:cNvSpPr>
            <p:nvPr/>
          </p:nvSpPr>
          <p:spPr bwMode="auto">
            <a:xfrm>
              <a:off x="3312" y="196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115"/>
            <p:cNvGrpSpPr>
              <a:grpSpLocks/>
            </p:cNvGrpSpPr>
            <p:nvPr/>
          </p:nvGrpSpPr>
          <p:grpSpPr bwMode="auto">
            <a:xfrm>
              <a:off x="3342" y="1992"/>
              <a:ext cx="228" cy="240"/>
              <a:chOff x="2230" y="2824"/>
              <a:chExt cx="228" cy="240"/>
            </a:xfrm>
          </p:grpSpPr>
          <p:sp>
            <p:nvSpPr>
              <p:cNvPr id="163956" name="Oval 116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63957" name="Rectangle 117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3958" name="Rectangle 118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3959" name="AutoShape 119"/>
              <p:cNvCxnSpPr>
                <a:cxnSpLocks noChangeShapeType="1"/>
                <a:stCxn id="163956" idx="4"/>
                <a:endCxn id="163957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3960" name="AutoShape 120"/>
              <p:cNvCxnSpPr>
                <a:cxnSpLocks noChangeShapeType="1"/>
                <a:stCxn id="163956" idx="4"/>
                <a:endCxn id="163958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3961" name="Text Box 121"/>
          <p:cNvSpPr txBox="1">
            <a:spLocks noChangeArrowheads="1"/>
          </p:cNvSpPr>
          <p:nvPr/>
        </p:nvSpPr>
        <p:spPr bwMode="auto">
          <a:xfrm>
            <a:off x="54102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2</a:t>
            </a:r>
            <a:r>
              <a:rPr lang="en-US" sz="1400" b="1"/>
              <a:t>B</a:t>
            </a:r>
            <a:r>
              <a:rPr lang="en-US" sz="1400" b="1" baseline="-25000"/>
              <a:t>2</a:t>
            </a:r>
          </a:p>
        </p:txBody>
      </p:sp>
      <p:cxnSp>
        <p:nvCxnSpPr>
          <p:cNvPr id="163962" name="AutoShape 122"/>
          <p:cNvCxnSpPr>
            <a:cxnSpLocks noChangeShapeType="1"/>
            <a:stCxn id="163957" idx="2"/>
            <a:endCxn id="163963" idx="0"/>
          </p:cNvCxnSpPr>
          <p:nvPr/>
        </p:nvCxnSpPr>
        <p:spPr bwMode="auto">
          <a:xfrm flipH="1">
            <a:off x="5908675" y="3492500"/>
            <a:ext cx="112713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63963" name="AutoShape 123"/>
          <p:cNvSpPr>
            <a:spLocks noChangeArrowheads="1"/>
          </p:cNvSpPr>
          <p:nvPr/>
        </p:nvSpPr>
        <p:spPr bwMode="auto">
          <a:xfrm>
            <a:off x="56800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cxnSp>
        <p:nvCxnSpPr>
          <p:cNvPr id="163964" name="AutoShape 124"/>
          <p:cNvCxnSpPr>
            <a:cxnSpLocks noChangeShapeType="1"/>
            <a:stCxn id="163958" idx="2"/>
            <a:endCxn id="163967" idx="0"/>
          </p:cNvCxnSpPr>
          <p:nvPr/>
        </p:nvCxnSpPr>
        <p:spPr bwMode="auto">
          <a:xfrm>
            <a:off x="6278563" y="3492500"/>
            <a:ext cx="1238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3965" name="AutoShape 125"/>
          <p:cNvCxnSpPr>
            <a:cxnSpLocks noChangeShapeType="1"/>
            <a:stCxn id="163958" idx="2"/>
            <a:endCxn id="163976" idx="0"/>
          </p:cNvCxnSpPr>
          <p:nvPr/>
        </p:nvCxnSpPr>
        <p:spPr bwMode="auto">
          <a:xfrm>
            <a:off x="6278563" y="3492500"/>
            <a:ext cx="8620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5" name="Group 126"/>
          <p:cNvGrpSpPr>
            <a:grpSpLocks/>
          </p:cNvGrpSpPr>
          <p:nvPr/>
        </p:nvGrpSpPr>
        <p:grpSpPr bwMode="auto">
          <a:xfrm>
            <a:off x="6173788" y="3708400"/>
            <a:ext cx="457200" cy="457200"/>
            <a:chOff x="3264" y="2336"/>
            <a:chExt cx="288" cy="288"/>
          </a:xfrm>
        </p:grpSpPr>
        <p:sp>
          <p:nvSpPr>
            <p:cNvPr id="163967" name="AutoShape 127"/>
            <p:cNvSpPr>
              <a:spLocks noChangeArrowheads="1"/>
            </p:cNvSpPr>
            <p:nvPr/>
          </p:nvSpPr>
          <p:spPr bwMode="auto">
            <a:xfrm>
              <a:off x="3264" y="233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128"/>
            <p:cNvGrpSpPr>
              <a:grpSpLocks/>
            </p:cNvGrpSpPr>
            <p:nvPr/>
          </p:nvGrpSpPr>
          <p:grpSpPr bwMode="auto">
            <a:xfrm>
              <a:off x="3294" y="2360"/>
              <a:ext cx="228" cy="240"/>
              <a:chOff x="2548" y="3224"/>
              <a:chExt cx="228" cy="240"/>
            </a:xfrm>
          </p:grpSpPr>
          <p:sp>
            <p:nvSpPr>
              <p:cNvPr id="163969" name="Oval 129"/>
              <p:cNvSpPr>
                <a:spLocks noChangeAspect="1" noChangeArrowheads="1"/>
              </p:cNvSpPr>
              <p:nvPr/>
            </p:nvSpPr>
            <p:spPr bwMode="auto">
              <a:xfrm>
                <a:off x="2597" y="32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63970" name="Rectangle 130"/>
              <p:cNvSpPr>
                <a:spLocks noChangeAspect="1" noChangeArrowheads="1"/>
              </p:cNvSpPr>
              <p:nvPr/>
            </p:nvSpPr>
            <p:spPr bwMode="auto">
              <a:xfrm>
                <a:off x="2548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3971" name="Rectangle 131"/>
              <p:cNvSpPr>
                <a:spLocks noChangeAspect="1" noChangeArrowheads="1"/>
              </p:cNvSpPr>
              <p:nvPr/>
            </p:nvSpPr>
            <p:spPr bwMode="auto">
              <a:xfrm>
                <a:off x="2710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3972" name="AutoShape 132"/>
              <p:cNvCxnSpPr>
                <a:cxnSpLocks noChangeShapeType="1"/>
                <a:stCxn id="163969" idx="4"/>
                <a:endCxn id="163970" idx="0"/>
              </p:cNvCxnSpPr>
              <p:nvPr/>
            </p:nvCxnSpPr>
            <p:spPr bwMode="auto">
              <a:xfrm flipH="1">
                <a:off x="2581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3973" name="AutoShape 133"/>
              <p:cNvCxnSpPr>
                <a:cxnSpLocks noChangeShapeType="1"/>
                <a:stCxn id="163969" idx="4"/>
                <a:endCxn id="163971" idx="0"/>
              </p:cNvCxnSpPr>
              <p:nvPr/>
            </p:nvCxnSpPr>
            <p:spPr bwMode="auto">
              <a:xfrm>
                <a:off x="2662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3974" name="Text Box 134"/>
          <p:cNvSpPr txBox="1">
            <a:spLocks noChangeArrowheads="1"/>
          </p:cNvSpPr>
          <p:nvPr/>
        </p:nvSpPr>
        <p:spPr bwMode="auto">
          <a:xfrm>
            <a:off x="5832475" y="3784600"/>
            <a:ext cx="3794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4</a:t>
            </a:r>
          </a:p>
        </p:txBody>
      </p:sp>
      <p:grpSp>
        <p:nvGrpSpPr>
          <p:cNvPr id="17" name="Group 135"/>
          <p:cNvGrpSpPr>
            <a:grpSpLocks/>
          </p:cNvGrpSpPr>
          <p:nvPr/>
        </p:nvGrpSpPr>
        <p:grpSpPr bwMode="auto">
          <a:xfrm>
            <a:off x="6911975" y="3708400"/>
            <a:ext cx="457200" cy="457200"/>
            <a:chOff x="2472" y="2432"/>
            <a:chExt cx="288" cy="288"/>
          </a:xfrm>
        </p:grpSpPr>
        <p:sp>
          <p:nvSpPr>
            <p:cNvPr id="163976" name="AutoShape 136"/>
            <p:cNvSpPr>
              <a:spLocks noChangeArrowheads="1"/>
            </p:cNvSpPr>
            <p:nvPr/>
          </p:nvSpPr>
          <p:spPr bwMode="auto">
            <a:xfrm>
              <a:off x="2472" y="2432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137"/>
            <p:cNvGrpSpPr>
              <a:grpSpLocks/>
            </p:cNvGrpSpPr>
            <p:nvPr/>
          </p:nvGrpSpPr>
          <p:grpSpPr bwMode="auto">
            <a:xfrm>
              <a:off x="2502" y="2456"/>
              <a:ext cx="228" cy="240"/>
              <a:chOff x="2208" y="1656"/>
              <a:chExt cx="228" cy="240"/>
            </a:xfrm>
          </p:grpSpPr>
          <p:sp>
            <p:nvSpPr>
              <p:cNvPr id="163978" name="Oval 138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63979" name="Rectangle 139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3980" name="Rectangle 140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3981" name="AutoShape 141"/>
              <p:cNvCxnSpPr>
                <a:cxnSpLocks noChangeShapeType="1"/>
                <a:stCxn id="163978" idx="4"/>
                <a:endCxn id="163979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3982" name="AutoShape 142"/>
              <p:cNvCxnSpPr>
                <a:cxnSpLocks noChangeShapeType="1"/>
                <a:stCxn id="163978" idx="4"/>
                <a:endCxn id="163980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3983" name="Text Box 143"/>
          <p:cNvSpPr txBox="1">
            <a:spLocks noChangeArrowheads="1"/>
          </p:cNvSpPr>
          <p:nvPr/>
        </p:nvSpPr>
        <p:spPr bwMode="auto">
          <a:xfrm>
            <a:off x="6607175" y="3784600"/>
            <a:ext cx="3794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63984" name="AutoShape 144"/>
          <p:cNvCxnSpPr>
            <a:cxnSpLocks noChangeShapeType="1"/>
            <a:stCxn id="163970" idx="2"/>
            <a:endCxn id="163963" idx="0"/>
          </p:cNvCxnSpPr>
          <p:nvPr/>
        </p:nvCxnSpPr>
        <p:spPr bwMode="auto">
          <a:xfrm flipH="1">
            <a:off x="5908675" y="4127500"/>
            <a:ext cx="3651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163985" name="AutoShape 145"/>
          <p:cNvSpPr>
            <a:spLocks noChangeArrowheads="1"/>
          </p:cNvSpPr>
          <p:nvPr/>
        </p:nvSpPr>
        <p:spPr bwMode="auto">
          <a:xfrm>
            <a:off x="77724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cxnSp>
        <p:nvCxnSpPr>
          <p:cNvPr id="163986" name="AutoShape 146"/>
          <p:cNvCxnSpPr>
            <a:cxnSpLocks noChangeShapeType="1"/>
            <a:stCxn id="163971" idx="2"/>
            <a:endCxn id="163985" idx="0"/>
          </p:cNvCxnSpPr>
          <p:nvPr/>
        </p:nvCxnSpPr>
        <p:spPr bwMode="auto">
          <a:xfrm>
            <a:off x="6530975" y="4127500"/>
            <a:ext cx="14700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3987" name="AutoShape 147"/>
          <p:cNvCxnSpPr>
            <a:cxnSpLocks noChangeShapeType="1"/>
            <a:stCxn id="163979" idx="2"/>
            <a:endCxn id="163963" idx="0"/>
          </p:cNvCxnSpPr>
          <p:nvPr/>
        </p:nvCxnSpPr>
        <p:spPr bwMode="auto">
          <a:xfrm flipH="1">
            <a:off x="5908675" y="4127500"/>
            <a:ext cx="1103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3988" name="AutoShape 148"/>
          <p:cNvCxnSpPr>
            <a:cxnSpLocks noChangeShapeType="1"/>
            <a:stCxn id="163980" idx="2"/>
            <a:endCxn id="163985" idx="0"/>
          </p:cNvCxnSpPr>
          <p:nvPr/>
        </p:nvCxnSpPr>
        <p:spPr bwMode="auto">
          <a:xfrm>
            <a:off x="7269163" y="4127500"/>
            <a:ext cx="73183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9" name="Group 149"/>
          <p:cNvGrpSpPr>
            <a:grpSpLocks/>
          </p:cNvGrpSpPr>
          <p:nvPr/>
        </p:nvGrpSpPr>
        <p:grpSpPr bwMode="auto">
          <a:xfrm>
            <a:off x="7432675" y="3076575"/>
            <a:ext cx="457200" cy="457200"/>
            <a:chOff x="2472" y="2034"/>
            <a:chExt cx="288" cy="288"/>
          </a:xfrm>
        </p:grpSpPr>
        <p:sp>
          <p:nvSpPr>
            <p:cNvPr id="163990" name="AutoShape 150"/>
            <p:cNvSpPr>
              <a:spLocks noChangeArrowheads="1"/>
            </p:cNvSpPr>
            <p:nvPr/>
          </p:nvSpPr>
          <p:spPr bwMode="auto">
            <a:xfrm>
              <a:off x="2472" y="2034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151"/>
            <p:cNvGrpSpPr>
              <a:grpSpLocks/>
            </p:cNvGrpSpPr>
            <p:nvPr/>
          </p:nvGrpSpPr>
          <p:grpSpPr bwMode="auto">
            <a:xfrm>
              <a:off x="2502" y="2058"/>
              <a:ext cx="228" cy="240"/>
              <a:chOff x="2208" y="1656"/>
              <a:chExt cx="228" cy="240"/>
            </a:xfrm>
          </p:grpSpPr>
          <p:sp>
            <p:nvSpPr>
              <p:cNvPr id="163992" name="Oval 152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63993" name="Rectangle 153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3994" name="Rectangle 154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3995" name="AutoShape 155"/>
              <p:cNvCxnSpPr>
                <a:cxnSpLocks noChangeShapeType="1"/>
                <a:stCxn id="163992" idx="4"/>
                <a:endCxn id="163993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3996" name="AutoShape 156"/>
              <p:cNvCxnSpPr>
                <a:cxnSpLocks noChangeShapeType="1"/>
                <a:stCxn id="163992" idx="4"/>
                <a:endCxn id="163994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63997" name="Text Box 157"/>
          <p:cNvSpPr txBox="1">
            <a:spLocks noChangeArrowheads="1"/>
          </p:cNvSpPr>
          <p:nvPr/>
        </p:nvSpPr>
        <p:spPr bwMode="auto">
          <a:xfrm>
            <a:off x="69088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6</a:t>
            </a:r>
          </a:p>
        </p:txBody>
      </p:sp>
      <p:sp>
        <p:nvSpPr>
          <p:cNvPr id="164000" name="AutoShape 160"/>
          <p:cNvSpPr>
            <a:spLocks noChangeArrowheads="1"/>
          </p:cNvSpPr>
          <p:nvPr/>
        </p:nvSpPr>
        <p:spPr bwMode="auto">
          <a:xfrm>
            <a:off x="8305800" y="3708400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7</a:t>
            </a:r>
          </a:p>
        </p:txBody>
      </p:sp>
      <p:cxnSp>
        <p:nvCxnSpPr>
          <p:cNvPr id="164001" name="AutoShape 161"/>
          <p:cNvCxnSpPr>
            <a:cxnSpLocks noChangeShapeType="1"/>
            <a:stCxn id="163994" idx="2"/>
            <a:endCxn id="164000" idx="0"/>
          </p:cNvCxnSpPr>
          <p:nvPr/>
        </p:nvCxnSpPr>
        <p:spPr bwMode="auto">
          <a:xfrm>
            <a:off x="7789863" y="3495675"/>
            <a:ext cx="820737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002" name="AutoShape 162"/>
          <p:cNvCxnSpPr>
            <a:cxnSpLocks noChangeShapeType="1"/>
            <a:stCxn id="163993" idx="2"/>
            <a:endCxn id="163967" idx="0"/>
          </p:cNvCxnSpPr>
          <p:nvPr/>
        </p:nvCxnSpPr>
        <p:spPr bwMode="auto">
          <a:xfrm flipH="1">
            <a:off x="6402388" y="3495675"/>
            <a:ext cx="113030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4003" name="AutoShape 163"/>
          <p:cNvCxnSpPr>
            <a:cxnSpLocks noChangeShapeType="1"/>
            <a:stCxn id="163993" idx="2"/>
            <a:endCxn id="163976" idx="0"/>
          </p:cNvCxnSpPr>
          <p:nvPr/>
        </p:nvCxnSpPr>
        <p:spPr bwMode="auto">
          <a:xfrm flipH="1">
            <a:off x="7140575" y="3495675"/>
            <a:ext cx="392113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64004" name="AutoShape 164"/>
          <p:cNvCxnSpPr>
            <a:cxnSpLocks noChangeShapeType="1"/>
            <a:stCxn id="163994" idx="2"/>
            <a:endCxn id="163967" idx="0"/>
          </p:cNvCxnSpPr>
          <p:nvPr/>
        </p:nvCxnSpPr>
        <p:spPr bwMode="auto">
          <a:xfrm flipH="1">
            <a:off x="6402388" y="3495675"/>
            <a:ext cx="1387475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1" name="Group 172"/>
          <p:cNvGrpSpPr>
            <a:grpSpLocks/>
          </p:cNvGrpSpPr>
          <p:nvPr/>
        </p:nvGrpSpPr>
        <p:grpSpPr bwMode="auto">
          <a:xfrm>
            <a:off x="7683500" y="3708400"/>
            <a:ext cx="457200" cy="457200"/>
            <a:chOff x="2472" y="2432"/>
            <a:chExt cx="288" cy="288"/>
          </a:xfrm>
        </p:grpSpPr>
        <p:sp>
          <p:nvSpPr>
            <p:cNvPr id="164005" name="AutoShape 165"/>
            <p:cNvSpPr>
              <a:spLocks noChangeArrowheads="1"/>
            </p:cNvSpPr>
            <p:nvPr/>
          </p:nvSpPr>
          <p:spPr bwMode="auto">
            <a:xfrm>
              <a:off x="2472" y="2432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" name="Group 166"/>
            <p:cNvGrpSpPr>
              <a:grpSpLocks/>
            </p:cNvGrpSpPr>
            <p:nvPr/>
          </p:nvGrpSpPr>
          <p:grpSpPr bwMode="auto">
            <a:xfrm>
              <a:off x="2502" y="2456"/>
              <a:ext cx="228" cy="240"/>
              <a:chOff x="2208" y="1656"/>
              <a:chExt cx="228" cy="240"/>
            </a:xfrm>
          </p:grpSpPr>
          <p:sp>
            <p:nvSpPr>
              <p:cNvPr id="164007" name="Oval 167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64008" name="Rectangle 168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64009" name="Rectangle 169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64010" name="AutoShape 170"/>
              <p:cNvCxnSpPr>
                <a:cxnSpLocks noChangeShapeType="1"/>
                <a:stCxn id="164007" idx="4"/>
                <a:endCxn id="164008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64011" name="AutoShape 171"/>
              <p:cNvCxnSpPr>
                <a:cxnSpLocks noChangeShapeType="1"/>
                <a:stCxn id="164007" idx="4"/>
                <a:endCxn id="164009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cxnSp>
        <p:nvCxnSpPr>
          <p:cNvPr id="164013" name="AutoShape 173"/>
          <p:cNvCxnSpPr>
            <a:cxnSpLocks noChangeShapeType="1"/>
            <a:stCxn id="163994" idx="2"/>
            <a:endCxn id="164005" idx="0"/>
          </p:cNvCxnSpPr>
          <p:nvPr/>
        </p:nvCxnSpPr>
        <p:spPr bwMode="auto">
          <a:xfrm>
            <a:off x="7789863" y="3495675"/>
            <a:ext cx="122237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4014" name="Text Box 174"/>
          <p:cNvSpPr txBox="1">
            <a:spLocks noChangeArrowheads="1"/>
          </p:cNvSpPr>
          <p:nvPr/>
        </p:nvSpPr>
        <p:spPr bwMode="auto">
          <a:xfrm>
            <a:off x="7340600" y="3784600"/>
            <a:ext cx="3794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B</a:t>
            </a:r>
            <a:r>
              <a:rPr lang="en-US" sz="1400" b="1" baseline="-25000"/>
              <a:t>7</a:t>
            </a:r>
          </a:p>
        </p:txBody>
      </p:sp>
      <p:cxnSp>
        <p:nvCxnSpPr>
          <p:cNvPr id="164015" name="AutoShape 175"/>
          <p:cNvCxnSpPr>
            <a:cxnSpLocks noChangeShapeType="1"/>
            <a:stCxn id="164009" idx="2"/>
            <a:endCxn id="163963" idx="0"/>
          </p:cNvCxnSpPr>
          <p:nvPr/>
        </p:nvCxnSpPr>
        <p:spPr bwMode="auto">
          <a:xfrm flipH="1">
            <a:off x="5908675" y="4127500"/>
            <a:ext cx="21320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016" name="AutoShape 176"/>
          <p:cNvCxnSpPr>
            <a:cxnSpLocks noChangeShapeType="1"/>
            <a:stCxn id="164008" idx="2"/>
            <a:endCxn id="163985" idx="0"/>
          </p:cNvCxnSpPr>
          <p:nvPr/>
        </p:nvCxnSpPr>
        <p:spPr bwMode="auto">
          <a:xfrm>
            <a:off x="7783513" y="4127500"/>
            <a:ext cx="2174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64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64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639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00" grpId="0" animBg="1"/>
      <p:bldP spid="1640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/>
              <a:t>And/Or Multi-Valued Decision Diagrams</a:t>
            </a:r>
            <a:endParaRPr lang="en-US" sz="32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err="1"/>
              <a:t>AOMDDs</a:t>
            </a:r>
            <a:r>
              <a:rPr lang="en-GB" dirty="0"/>
              <a:t> are:</a:t>
            </a:r>
          </a:p>
          <a:p>
            <a:pPr lvl="3"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AND/OR search graphs</a:t>
            </a:r>
          </a:p>
          <a:p>
            <a:pPr lvl="3"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canonical </a:t>
            </a:r>
            <a:r>
              <a:rPr lang="en-GB" dirty="0" smtClean="0">
                <a:solidFill>
                  <a:srgbClr val="FF0000"/>
                </a:solidFill>
              </a:rPr>
              <a:t>representations</a:t>
            </a:r>
            <a:r>
              <a:rPr lang="en-GB" dirty="0" smtClean="0"/>
              <a:t>, </a:t>
            </a:r>
            <a:r>
              <a:rPr lang="en-GB" dirty="0"/>
              <a:t>given a pseudo tree</a:t>
            </a:r>
          </a:p>
          <a:p>
            <a:pPr lvl="3"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Defined by two rules: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All isomorphic subgraphs are merged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There are no redundant (meta) nodes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9FB85F55-C947-47DF-A72C-50D33B3D37F7}" type="slidenum">
              <a:rPr lang="en-US"/>
              <a:pPr algn="r"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5" name="Rectangle 3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Example:</a:t>
            </a:r>
          </a:p>
        </p:txBody>
      </p:sp>
      <p:sp>
        <p:nvSpPr>
          <p:cNvPr id="82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B946F8-2390-4CE3-A946-427D5333A467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30338"/>
            <a:ext cx="8489950" cy="5411787"/>
            <a:chOff x="0" y="901"/>
            <a:chExt cx="5348" cy="3409"/>
          </a:xfrm>
        </p:grpSpPr>
        <p:cxnSp>
          <p:nvCxnSpPr>
            <p:cNvPr id="62467" name="AutoShape 3"/>
            <p:cNvCxnSpPr>
              <a:cxnSpLocks noChangeShapeType="1"/>
              <a:stCxn id="62494" idx="2"/>
              <a:endCxn id="62488" idx="0"/>
            </p:cNvCxnSpPr>
            <p:nvPr/>
          </p:nvCxnSpPr>
          <p:spPr bwMode="auto">
            <a:xfrm flipH="1">
              <a:off x="869" y="2220"/>
              <a:ext cx="1275" cy="3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68" name="AutoShape 4"/>
            <p:cNvCxnSpPr>
              <a:cxnSpLocks noChangeShapeType="1"/>
              <a:stCxn id="62494" idx="2"/>
              <a:endCxn id="62491" idx="0"/>
            </p:cNvCxnSpPr>
            <p:nvPr/>
          </p:nvCxnSpPr>
          <p:spPr bwMode="auto">
            <a:xfrm>
              <a:off x="2144" y="2220"/>
              <a:ext cx="1896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69" name="AutoShape 5"/>
            <p:cNvCxnSpPr>
              <a:cxnSpLocks noChangeShapeType="1"/>
              <a:stCxn id="62488" idx="2"/>
              <a:endCxn id="62484" idx="0"/>
            </p:cNvCxnSpPr>
            <p:nvPr/>
          </p:nvCxnSpPr>
          <p:spPr bwMode="auto">
            <a:xfrm flipH="1">
              <a:off x="391" y="3343"/>
              <a:ext cx="478" cy="2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0" name="AutoShape 6"/>
            <p:cNvCxnSpPr>
              <a:cxnSpLocks noChangeShapeType="1"/>
              <a:stCxn id="62488" idx="2"/>
              <a:endCxn id="62482" idx="0"/>
            </p:cNvCxnSpPr>
            <p:nvPr/>
          </p:nvCxnSpPr>
          <p:spPr bwMode="auto">
            <a:xfrm>
              <a:off x="869" y="3343"/>
              <a:ext cx="630" cy="2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1" name="AutoShape 7"/>
            <p:cNvCxnSpPr>
              <a:cxnSpLocks noChangeShapeType="1"/>
              <a:stCxn id="62491" idx="2"/>
              <a:endCxn id="62478" idx="0"/>
            </p:cNvCxnSpPr>
            <p:nvPr/>
          </p:nvCxnSpPr>
          <p:spPr bwMode="auto">
            <a:xfrm flipH="1">
              <a:off x="3320" y="3342"/>
              <a:ext cx="720" cy="2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2" name="AutoShape 8"/>
            <p:cNvCxnSpPr>
              <a:cxnSpLocks noChangeShapeType="1"/>
              <a:stCxn id="62491" idx="2"/>
              <a:endCxn id="62475" idx="0"/>
            </p:cNvCxnSpPr>
            <p:nvPr/>
          </p:nvCxnSpPr>
          <p:spPr bwMode="auto">
            <a:xfrm>
              <a:off x="4040" y="3342"/>
              <a:ext cx="861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3" name="AutoShape 9"/>
            <p:cNvCxnSpPr>
              <a:cxnSpLocks noChangeAspect="1" noChangeShapeType="1"/>
              <a:stCxn id="62497" idx="2"/>
              <a:endCxn id="62494" idx="0"/>
            </p:cNvCxnSpPr>
            <p:nvPr/>
          </p:nvCxnSpPr>
          <p:spPr bwMode="auto">
            <a:xfrm>
              <a:off x="2142" y="1122"/>
              <a:ext cx="2" cy="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4307" y="3593"/>
              <a:ext cx="1041" cy="665"/>
              <a:chOff x="4311" y="3593"/>
              <a:chExt cx="1041" cy="665"/>
            </a:xfrm>
          </p:grpSpPr>
          <p:sp>
            <p:nvSpPr>
              <p:cNvPr id="62475" name="AutoShape 11"/>
              <p:cNvSpPr>
                <a:spLocks noChangeArrowheads="1"/>
              </p:cNvSpPr>
              <p:nvPr/>
            </p:nvSpPr>
            <p:spPr bwMode="auto">
              <a:xfrm>
                <a:off x="4458" y="3593"/>
                <a:ext cx="894" cy="66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6" name="Text Box 12"/>
              <p:cNvSpPr txBox="1">
                <a:spLocks noChangeArrowheads="1"/>
              </p:cNvSpPr>
              <p:nvPr/>
            </p:nvSpPr>
            <p:spPr bwMode="auto">
              <a:xfrm>
                <a:off x="4311" y="3870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H</a:t>
                </a: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2600" y="3595"/>
              <a:ext cx="1248" cy="715"/>
              <a:chOff x="2604" y="3595"/>
              <a:chExt cx="1248" cy="715"/>
            </a:xfrm>
          </p:grpSpPr>
          <p:sp>
            <p:nvSpPr>
              <p:cNvPr id="62478" name="AutoShape 14"/>
              <p:cNvSpPr>
                <a:spLocks noChangeArrowheads="1"/>
              </p:cNvSpPr>
              <p:nvPr/>
            </p:nvSpPr>
            <p:spPr bwMode="auto">
              <a:xfrm>
                <a:off x="2796" y="3595"/>
                <a:ext cx="1056" cy="71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9" name="Text Box 15"/>
              <p:cNvSpPr txBox="1">
                <a:spLocks noChangeArrowheads="1"/>
              </p:cNvSpPr>
              <p:nvPr/>
            </p:nvSpPr>
            <p:spPr bwMode="auto">
              <a:xfrm>
                <a:off x="2604" y="3966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G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905" y="3593"/>
              <a:ext cx="1041" cy="665"/>
              <a:chOff x="909" y="3593"/>
              <a:chExt cx="1041" cy="665"/>
            </a:xfrm>
          </p:grpSpPr>
          <p:sp>
            <p:nvSpPr>
              <p:cNvPr id="62481" name="Text Box 17"/>
              <p:cNvSpPr txBox="1">
                <a:spLocks noChangeArrowheads="1"/>
              </p:cNvSpPr>
              <p:nvPr/>
            </p:nvSpPr>
            <p:spPr bwMode="auto">
              <a:xfrm>
                <a:off x="909" y="3870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E</a:t>
                </a:r>
              </a:p>
            </p:txBody>
          </p:sp>
          <p:sp>
            <p:nvSpPr>
              <p:cNvPr id="62482" name="AutoShape 18"/>
              <p:cNvSpPr>
                <a:spLocks noChangeArrowheads="1"/>
              </p:cNvSpPr>
              <p:nvPr/>
            </p:nvSpPr>
            <p:spPr bwMode="auto">
              <a:xfrm>
                <a:off x="1056" y="3593"/>
                <a:ext cx="894" cy="66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0" y="3596"/>
              <a:ext cx="635" cy="665"/>
              <a:chOff x="4" y="3596"/>
              <a:chExt cx="635" cy="665"/>
            </a:xfrm>
          </p:grpSpPr>
          <p:sp>
            <p:nvSpPr>
              <p:cNvPr id="62484" name="AutoShape 20"/>
              <p:cNvSpPr>
                <a:spLocks noChangeArrowheads="1"/>
              </p:cNvSpPr>
              <p:nvPr/>
            </p:nvSpPr>
            <p:spPr bwMode="auto">
              <a:xfrm>
                <a:off x="151" y="3596"/>
                <a:ext cx="488" cy="665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5" name="Text Box 21"/>
              <p:cNvSpPr txBox="1">
                <a:spLocks noChangeArrowheads="1"/>
              </p:cNvSpPr>
              <p:nvPr/>
            </p:nvSpPr>
            <p:spPr bwMode="auto">
              <a:xfrm>
                <a:off x="4" y="3873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D</a:t>
                </a:r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51" y="2544"/>
              <a:ext cx="1466" cy="799"/>
              <a:chOff x="55" y="2544"/>
              <a:chExt cx="1466" cy="799"/>
            </a:xfrm>
          </p:grpSpPr>
          <p:sp>
            <p:nvSpPr>
              <p:cNvPr id="62487" name="Text Box 23"/>
              <p:cNvSpPr txBox="1">
                <a:spLocks noChangeArrowheads="1"/>
              </p:cNvSpPr>
              <p:nvPr/>
            </p:nvSpPr>
            <p:spPr bwMode="auto">
              <a:xfrm>
                <a:off x="55" y="2822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C</a:t>
                </a:r>
              </a:p>
            </p:txBody>
          </p:sp>
          <p:sp>
            <p:nvSpPr>
              <p:cNvPr id="62488" name="AutoShape 24"/>
              <p:cNvSpPr>
                <a:spLocks noChangeArrowheads="1"/>
              </p:cNvSpPr>
              <p:nvPr/>
            </p:nvSpPr>
            <p:spPr bwMode="auto">
              <a:xfrm>
                <a:off x="225" y="2544"/>
                <a:ext cx="1296" cy="799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3102" y="2334"/>
              <a:ext cx="1706" cy="1008"/>
              <a:chOff x="3106" y="2334"/>
              <a:chExt cx="1706" cy="1008"/>
            </a:xfrm>
          </p:grpSpPr>
          <p:sp>
            <p:nvSpPr>
              <p:cNvPr id="62490" name="Text Box 26"/>
              <p:cNvSpPr txBox="1">
                <a:spLocks noChangeArrowheads="1"/>
              </p:cNvSpPr>
              <p:nvPr/>
            </p:nvSpPr>
            <p:spPr bwMode="auto">
              <a:xfrm>
                <a:off x="3106" y="2766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F</a:t>
                </a:r>
              </a:p>
            </p:txBody>
          </p:sp>
          <p:sp>
            <p:nvSpPr>
              <p:cNvPr id="62491" name="AutoShape 27"/>
              <p:cNvSpPr>
                <a:spLocks noChangeArrowheads="1"/>
              </p:cNvSpPr>
              <p:nvPr/>
            </p:nvSpPr>
            <p:spPr bwMode="auto">
              <a:xfrm>
                <a:off x="3276" y="2334"/>
                <a:ext cx="1536" cy="1008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798" y="1212"/>
              <a:ext cx="2522" cy="1008"/>
              <a:chOff x="802" y="1212"/>
              <a:chExt cx="2522" cy="1008"/>
            </a:xfrm>
          </p:grpSpPr>
          <p:sp>
            <p:nvSpPr>
              <p:cNvPr id="62493" name="Text Box 29"/>
              <p:cNvSpPr txBox="1">
                <a:spLocks noChangeArrowheads="1"/>
              </p:cNvSpPr>
              <p:nvPr/>
            </p:nvSpPr>
            <p:spPr bwMode="auto">
              <a:xfrm>
                <a:off x="802" y="1670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B</a:t>
                </a:r>
              </a:p>
            </p:txBody>
          </p:sp>
          <p:sp>
            <p:nvSpPr>
              <p:cNvPr id="62494" name="AutoShape 30"/>
              <p:cNvSpPr>
                <a:spLocks noChangeArrowheads="1"/>
              </p:cNvSpPr>
              <p:nvPr/>
            </p:nvSpPr>
            <p:spPr bwMode="auto">
              <a:xfrm>
                <a:off x="972" y="1212"/>
                <a:ext cx="2352" cy="1008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1832" y="901"/>
              <a:ext cx="472" cy="221"/>
              <a:chOff x="1836" y="901"/>
              <a:chExt cx="472" cy="221"/>
            </a:xfrm>
          </p:grpSpPr>
          <p:sp>
            <p:nvSpPr>
              <p:cNvPr id="62496" name="Text Box 32"/>
              <p:cNvSpPr txBox="1">
                <a:spLocks noChangeArrowheads="1"/>
              </p:cNvSpPr>
              <p:nvPr/>
            </p:nvSpPr>
            <p:spPr bwMode="auto">
              <a:xfrm>
                <a:off x="1836" y="952"/>
                <a:ext cx="12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1432" tIns="45716" rIns="91432" bIns="45716">
                <a:spAutoFit/>
              </a:bodyPr>
              <a:lstStyle/>
              <a:p>
                <a:pPr algn="l" defTabSz="1463675" eaLnBrk="1" hangingPunct="1">
                  <a:spcBef>
                    <a:spcPct val="50000"/>
                  </a:spcBef>
                </a:pPr>
                <a:r>
                  <a:rPr lang="en-US" sz="1000" b="1">
                    <a:latin typeface="Arial" charset="0"/>
                  </a:rPr>
                  <a:t>A</a:t>
                </a:r>
              </a:p>
            </p:txBody>
          </p:sp>
          <p:sp>
            <p:nvSpPr>
              <p:cNvPr id="62497" name="AutoShape 33"/>
              <p:cNvSpPr>
                <a:spLocks noChangeArrowheads="1"/>
              </p:cNvSpPr>
              <p:nvPr/>
            </p:nvSpPr>
            <p:spPr bwMode="auto">
              <a:xfrm>
                <a:off x="1983" y="901"/>
                <a:ext cx="325" cy="221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207250" y="5754688"/>
            <a:ext cx="508000" cy="1020762"/>
            <a:chOff x="4516" y="3485"/>
            <a:chExt cx="320" cy="643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4649" y="3485"/>
              <a:ext cx="146" cy="133"/>
              <a:chOff x="2784" y="1987"/>
              <a:chExt cx="173" cy="173"/>
            </a:xfrm>
          </p:grpSpPr>
          <p:sp>
            <p:nvSpPr>
              <p:cNvPr id="62500" name="AutoShape 36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502" name="Oval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503" name="Rectangl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04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05" name="AutoShape 41"/>
                <p:cNvCxnSpPr>
                  <a:cxnSpLocks noChangeAspect="1" noChangeShapeType="1"/>
                  <a:stCxn id="62502" idx="4"/>
                  <a:endCxn id="6250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06" name="AutoShape 42"/>
                <p:cNvCxnSpPr>
                  <a:cxnSpLocks noChangeAspect="1" noChangeShapeType="1"/>
                  <a:stCxn id="62502" idx="4"/>
                  <a:endCxn id="6250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4517" y="3656"/>
              <a:ext cx="146" cy="132"/>
              <a:chOff x="2640" y="2275"/>
              <a:chExt cx="173" cy="173"/>
            </a:xfrm>
          </p:grpSpPr>
          <p:sp>
            <p:nvSpPr>
              <p:cNvPr id="62508" name="AutoShape 44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" name="Group 45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1"/>
                <a:chOff x="621" y="3849"/>
                <a:chExt cx="143" cy="161"/>
              </a:xfrm>
            </p:grpSpPr>
            <p:sp>
              <p:nvSpPr>
                <p:cNvPr id="62510" name="Oval 4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2511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12" name="Rectangle 4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13" name="AutoShape 49"/>
                <p:cNvCxnSpPr>
                  <a:cxnSpLocks noChangeAspect="1" noChangeShapeType="1"/>
                  <a:stCxn id="62510" idx="4"/>
                  <a:endCxn id="6251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14" name="AutoShape 50"/>
                <p:cNvCxnSpPr>
                  <a:cxnSpLocks noChangeAspect="1" noChangeShapeType="1"/>
                  <a:stCxn id="62510" idx="4"/>
                  <a:endCxn id="6251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515" name="AutoShape 51"/>
            <p:cNvCxnSpPr>
              <a:cxnSpLocks noChangeAspect="1" noChangeShapeType="1"/>
              <a:stCxn id="62508" idx="0"/>
              <a:endCxn id="62503" idx="2"/>
            </p:cNvCxnSpPr>
            <p:nvPr/>
          </p:nvCxnSpPr>
          <p:spPr bwMode="auto">
            <a:xfrm flipV="1">
              <a:off x="4590" y="3616"/>
              <a:ext cx="93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516" name="AutoShape 52"/>
            <p:cNvCxnSpPr>
              <a:cxnSpLocks noChangeAspect="1" noChangeShapeType="1"/>
              <a:stCxn id="62517" idx="0"/>
              <a:endCxn id="62511" idx="2"/>
            </p:cNvCxnSpPr>
            <p:nvPr/>
          </p:nvCxnSpPr>
          <p:spPr bwMode="auto">
            <a:xfrm flipH="1" flipV="1">
              <a:off x="4551" y="3786"/>
              <a:ext cx="39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517" name="AutoShape 53"/>
            <p:cNvSpPr>
              <a:spLocks noChangeAspect="1" noChangeArrowheads="1"/>
            </p:cNvSpPr>
            <p:nvPr/>
          </p:nvSpPr>
          <p:spPr bwMode="auto">
            <a:xfrm>
              <a:off x="4517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518" name="AutoShape 54"/>
            <p:cNvSpPr>
              <a:spLocks noChangeAspect="1" noChangeArrowheads="1"/>
            </p:cNvSpPr>
            <p:nvPr/>
          </p:nvSpPr>
          <p:spPr bwMode="auto">
            <a:xfrm>
              <a:off x="4690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519" name="AutoShape 55"/>
            <p:cNvCxnSpPr>
              <a:cxnSpLocks noChangeAspect="1" noChangeShapeType="1"/>
              <a:stCxn id="62518" idx="0"/>
              <a:endCxn id="62512" idx="2"/>
            </p:cNvCxnSpPr>
            <p:nvPr/>
          </p:nvCxnSpPr>
          <p:spPr bwMode="auto">
            <a:xfrm flipH="1" flipV="1">
              <a:off x="4632" y="3786"/>
              <a:ext cx="131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520" name="AutoShape 56"/>
            <p:cNvCxnSpPr>
              <a:cxnSpLocks noChangeAspect="1" noChangeShapeType="1"/>
              <a:stCxn id="62518" idx="0"/>
              <a:endCxn id="62504" idx="2"/>
            </p:cNvCxnSpPr>
            <p:nvPr/>
          </p:nvCxnSpPr>
          <p:spPr bwMode="auto">
            <a:xfrm flipV="1">
              <a:off x="4763" y="3616"/>
              <a:ext cx="1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521" name="Text Box 57"/>
            <p:cNvSpPr txBox="1">
              <a:spLocks noChangeArrowheads="1"/>
            </p:cNvSpPr>
            <p:nvPr/>
          </p:nvSpPr>
          <p:spPr bwMode="auto">
            <a:xfrm>
              <a:off x="4516" y="3974"/>
              <a:ext cx="31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1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16" name="Group 58"/>
          <p:cNvGrpSpPr>
            <a:grpSpLocks/>
          </p:cNvGrpSpPr>
          <p:nvPr/>
        </p:nvGrpSpPr>
        <p:grpSpPr bwMode="auto">
          <a:xfrm>
            <a:off x="7875588" y="5754688"/>
            <a:ext cx="506412" cy="1023937"/>
            <a:chOff x="4937" y="3485"/>
            <a:chExt cx="319" cy="645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>
              <a:off x="5069" y="3485"/>
              <a:ext cx="146" cy="133"/>
              <a:chOff x="2784" y="1987"/>
              <a:chExt cx="173" cy="173"/>
            </a:xfrm>
          </p:grpSpPr>
          <p:sp>
            <p:nvSpPr>
              <p:cNvPr id="62524" name="AutoShape 60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" name="Group 61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526" name="Oval 6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527" name="Rectangle 6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28" name="Rectangle 6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29" name="AutoShape 65"/>
                <p:cNvCxnSpPr>
                  <a:cxnSpLocks noChangeAspect="1" noChangeShapeType="1"/>
                  <a:stCxn id="62526" idx="4"/>
                  <a:endCxn id="6252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30" name="AutoShape 66"/>
                <p:cNvCxnSpPr>
                  <a:cxnSpLocks noChangeAspect="1" noChangeShapeType="1"/>
                  <a:stCxn id="62526" idx="4"/>
                  <a:endCxn id="6252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19" name="Group 67"/>
            <p:cNvGrpSpPr>
              <a:grpSpLocks/>
            </p:cNvGrpSpPr>
            <p:nvPr/>
          </p:nvGrpSpPr>
          <p:grpSpPr bwMode="auto">
            <a:xfrm>
              <a:off x="4937" y="3656"/>
              <a:ext cx="146" cy="132"/>
              <a:chOff x="2640" y="2275"/>
              <a:chExt cx="173" cy="173"/>
            </a:xfrm>
          </p:grpSpPr>
          <p:sp>
            <p:nvSpPr>
              <p:cNvPr id="62532" name="AutoShape 6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6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1"/>
                <a:chOff x="621" y="3849"/>
                <a:chExt cx="143" cy="161"/>
              </a:xfrm>
            </p:grpSpPr>
            <p:sp>
              <p:nvSpPr>
                <p:cNvPr id="62534" name="Oval 7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2535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36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37" name="AutoShape 73"/>
                <p:cNvCxnSpPr>
                  <a:cxnSpLocks noChangeAspect="1" noChangeShapeType="1"/>
                  <a:stCxn id="62534" idx="4"/>
                  <a:endCxn id="6253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38" name="AutoShape 74"/>
                <p:cNvCxnSpPr>
                  <a:cxnSpLocks noChangeAspect="1" noChangeShapeType="1"/>
                  <a:stCxn id="62534" idx="4"/>
                  <a:endCxn id="6253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539" name="AutoShape 75"/>
            <p:cNvCxnSpPr>
              <a:cxnSpLocks noChangeAspect="1" noChangeShapeType="1"/>
              <a:stCxn id="62532" idx="0"/>
              <a:endCxn id="62527" idx="2"/>
            </p:cNvCxnSpPr>
            <p:nvPr/>
          </p:nvCxnSpPr>
          <p:spPr bwMode="auto">
            <a:xfrm flipV="1">
              <a:off x="5010" y="3616"/>
              <a:ext cx="93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540" name="AutoShape 76"/>
            <p:cNvCxnSpPr>
              <a:cxnSpLocks noChangeAspect="1" noChangeShapeType="1"/>
              <a:stCxn id="62542" idx="0"/>
              <a:endCxn id="62535" idx="2"/>
            </p:cNvCxnSpPr>
            <p:nvPr/>
          </p:nvCxnSpPr>
          <p:spPr bwMode="auto">
            <a:xfrm flipH="1" flipV="1">
              <a:off x="4971" y="3786"/>
              <a:ext cx="212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541" name="AutoShape 77"/>
            <p:cNvSpPr>
              <a:spLocks noChangeAspect="1" noChangeArrowheads="1"/>
            </p:cNvSpPr>
            <p:nvPr/>
          </p:nvSpPr>
          <p:spPr bwMode="auto">
            <a:xfrm>
              <a:off x="4937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542" name="AutoShape 78"/>
            <p:cNvSpPr>
              <a:spLocks noChangeAspect="1" noChangeArrowheads="1"/>
            </p:cNvSpPr>
            <p:nvPr/>
          </p:nvSpPr>
          <p:spPr bwMode="auto">
            <a:xfrm>
              <a:off x="5110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543" name="AutoShape 79"/>
            <p:cNvCxnSpPr>
              <a:cxnSpLocks noChangeAspect="1" noChangeShapeType="1"/>
              <a:stCxn id="62541" idx="0"/>
              <a:endCxn id="62536" idx="2"/>
            </p:cNvCxnSpPr>
            <p:nvPr/>
          </p:nvCxnSpPr>
          <p:spPr bwMode="auto">
            <a:xfrm flipV="1">
              <a:off x="5010" y="3786"/>
              <a:ext cx="42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544" name="AutoShape 80"/>
            <p:cNvCxnSpPr>
              <a:cxnSpLocks noChangeAspect="1" noChangeShapeType="1"/>
              <a:stCxn id="62542" idx="0"/>
              <a:endCxn id="62528" idx="2"/>
            </p:cNvCxnSpPr>
            <p:nvPr/>
          </p:nvCxnSpPr>
          <p:spPr bwMode="auto">
            <a:xfrm flipV="1">
              <a:off x="5183" y="3616"/>
              <a:ext cx="1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545" name="Text Box 81"/>
            <p:cNvSpPr txBox="1">
              <a:spLocks noChangeArrowheads="1"/>
            </p:cNvSpPr>
            <p:nvPr/>
          </p:nvSpPr>
          <p:spPr bwMode="auto">
            <a:xfrm>
              <a:off x="4940" y="3976"/>
              <a:ext cx="30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2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21" name="Group 82"/>
          <p:cNvGrpSpPr>
            <a:grpSpLocks/>
          </p:cNvGrpSpPr>
          <p:nvPr/>
        </p:nvGrpSpPr>
        <p:grpSpPr bwMode="auto">
          <a:xfrm>
            <a:off x="4381500" y="5722938"/>
            <a:ext cx="933450" cy="1125537"/>
            <a:chOff x="2796" y="3489"/>
            <a:chExt cx="588" cy="709"/>
          </a:xfrm>
        </p:grpSpPr>
        <p:grpSp>
          <p:nvGrpSpPr>
            <p:cNvPr id="22" name="Group 83"/>
            <p:cNvGrpSpPr>
              <a:grpSpLocks/>
            </p:cNvGrpSpPr>
            <p:nvPr/>
          </p:nvGrpSpPr>
          <p:grpSpPr bwMode="auto">
            <a:xfrm>
              <a:off x="3116" y="3489"/>
              <a:ext cx="146" cy="133"/>
              <a:chOff x="2784" y="1987"/>
              <a:chExt cx="173" cy="173"/>
            </a:xfrm>
          </p:grpSpPr>
          <p:sp>
            <p:nvSpPr>
              <p:cNvPr id="62548" name="AutoShape 84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" name="Group 85"/>
              <p:cNvGrpSpPr>
                <a:grpSpLocks/>
              </p:cNvGrpSpPr>
              <p:nvPr/>
            </p:nvGrpSpPr>
            <p:grpSpPr bwMode="auto">
              <a:xfrm>
                <a:off x="2799" y="1997"/>
                <a:ext cx="144" cy="160"/>
                <a:chOff x="620" y="3849"/>
                <a:chExt cx="144" cy="160"/>
              </a:xfrm>
            </p:grpSpPr>
            <p:sp>
              <p:nvSpPr>
                <p:cNvPr id="62550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551" name="Rectangle 87"/>
                <p:cNvSpPr>
                  <a:spLocks noChangeAspect="1" noChangeArrowheads="1"/>
                </p:cNvSpPr>
                <p:nvPr/>
              </p:nvSpPr>
              <p:spPr bwMode="auto">
                <a:xfrm>
                  <a:off x="620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52" name="Rectangle 8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53" name="AutoShape 89"/>
                <p:cNvCxnSpPr>
                  <a:cxnSpLocks noChangeAspect="1" noChangeShapeType="1"/>
                  <a:stCxn id="62550" idx="4"/>
                  <a:endCxn id="6255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54" name="AutoShape 90"/>
                <p:cNvCxnSpPr>
                  <a:cxnSpLocks noChangeAspect="1" noChangeShapeType="1"/>
                  <a:stCxn id="62550" idx="4"/>
                  <a:endCxn id="6255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24" name="Group 91"/>
            <p:cNvGrpSpPr>
              <a:grpSpLocks/>
            </p:cNvGrpSpPr>
            <p:nvPr/>
          </p:nvGrpSpPr>
          <p:grpSpPr bwMode="auto">
            <a:xfrm>
              <a:off x="2994" y="3651"/>
              <a:ext cx="146" cy="133"/>
              <a:chOff x="2640" y="2275"/>
              <a:chExt cx="173" cy="173"/>
            </a:xfrm>
          </p:grpSpPr>
          <p:sp>
            <p:nvSpPr>
              <p:cNvPr id="62556" name="AutoShape 9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" name="Group 9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558" name="Oval 9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559" name="Rectangle 9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60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61" name="AutoShape 97"/>
                <p:cNvCxnSpPr>
                  <a:cxnSpLocks noChangeAspect="1" noChangeShapeType="1"/>
                  <a:stCxn id="62558" idx="4"/>
                  <a:endCxn id="6255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62" name="AutoShape 98"/>
                <p:cNvCxnSpPr>
                  <a:cxnSpLocks noChangeAspect="1" noChangeShapeType="1"/>
                  <a:stCxn id="62558" idx="4"/>
                  <a:endCxn id="6256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563" name="AutoShape 99"/>
            <p:cNvCxnSpPr>
              <a:cxnSpLocks noChangeAspect="1" noChangeShapeType="1"/>
              <a:stCxn id="62556" idx="0"/>
              <a:endCxn id="62551" idx="2"/>
            </p:cNvCxnSpPr>
            <p:nvPr/>
          </p:nvCxnSpPr>
          <p:spPr bwMode="auto">
            <a:xfrm flipV="1">
              <a:off x="3067" y="3620"/>
              <a:ext cx="82" cy="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26" name="Group 100"/>
            <p:cNvGrpSpPr>
              <a:grpSpLocks/>
            </p:cNvGrpSpPr>
            <p:nvPr/>
          </p:nvGrpSpPr>
          <p:grpSpPr bwMode="auto">
            <a:xfrm>
              <a:off x="2994" y="3845"/>
              <a:ext cx="146" cy="134"/>
              <a:chOff x="2640" y="2275"/>
              <a:chExt cx="173" cy="173"/>
            </a:xfrm>
          </p:grpSpPr>
          <p:sp>
            <p:nvSpPr>
              <p:cNvPr id="62565" name="AutoShape 101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" name="Group 102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567" name="Oval 10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2568" name="Rectangle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69" name="Rectangle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70" name="AutoShape 106"/>
                <p:cNvCxnSpPr>
                  <a:cxnSpLocks noChangeAspect="1" noChangeShapeType="1"/>
                  <a:stCxn id="62567" idx="4"/>
                  <a:endCxn id="6256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71" name="AutoShape 107"/>
                <p:cNvCxnSpPr>
                  <a:cxnSpLocks noChangeAspect="1" noChangeShapeType="1"/>
                  <a:stCxn id="62567" idx="4"/>
                  <a:endCxn id="6256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572" name="AutoShape 108"/>
            <p:cNvCxnSpPr>
              <a:cxnSpLocks noChangeAspect="1" noChangeShapeType="1"/>
              <a:stCxn id="62565" idx="0"/>
              <a:endCxn id="62559" idx="2"/>
            </p:cNvCxnSpPr>
            <p:nvPr/>
          </p:nvCxnSpPr>
          <p:spPr bwMode="auto">
            <a:xfrm flipH="1" flipV="1">
              <a:off x="3028" y="3782"/>
              <a:ext cx="39" cy="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28" name="Group 109"/>
            <p:cNvGrpSpPr>
              <a:grpSpLocks/>
            </p:cNvGrpSpPr>
            <p:nvPr/>
          </p:nvGrpSpPr>
          <p:grpSpPr bwMode="auto">
            <a:xfrm>
              <a:off x="3238" y="3845"/>
              <a:ext cx="146" cy="134"/>
              <a:chOff x="2640" y="2275"/>
              <a:chExt cx="173" cy="173"/>
            </a:xfrm>
          </p:grpSpPr>
          <p:sp>
            <p:nvSpPr>
              <p:cNvPr id="62574" name="AutoShape 11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11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576" name="Oval 11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2577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78" name="Rectangle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79" name="AutoShape 115"/>
                <p:cNvCxnSpPr>
                  <a:cxnSpLocks noChangeAspect="1" noChangeShapeType="1"/>
                  <a:stCxn id="62576" idx="4"/>
                  <a:endCxn id="6257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80" name="AutoShape 116"/>
                <p:cNvCxnSpPr>
                  <a:cxnSpLocks noChangeAspect="1" noChangeShapeType="1"/>
                  <a:stCxn id="62576" idx="4"/>
                  <a:endCxn id="6257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581" name="AutoShape 117"/>
            <p:cNvCxnSpPr>
              <a:cxnSpLocks noChangeAspect="1" noChangeShapeType="1"/>
              <a:stCxn id="62574" idx="0"/>
              <a:endCxn id="62560" idx="2"/>
            </p:cNvCxnSpPr>
            <p:nvPr/>
          </p:nvCxnSpPr>
          <p:spPr bwMode="auto">
            <a:xfrm flipH="1" flipV="1">
              <a:off x="3109" y="3782"/>
              <a:ext cx="202" cy="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30" name="Group 118"/>
            <p:cNvGrpSpPr>
              <a:grpSpLocks/>
            </p:cNvGrpSpPr>
            <p:nvPr/>
          </p:nvGrpSpPr>
          <p:grpSpPr bwMode="auto">
            <a:xfrm>
              <a:off x="3238" y="3651"/>
              <a:ext cx="146" cy="133"/>
              <a:chOff x="2640" y="2275"/>
              <a:chExt cx="173" cy="173"/>
            </a:xfrm>
          </p:grpSpPr>
          <p:sp>
            <p:nvSpPr>
              <p:cNvPr id="62583" name="AutoShape 11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" name="Group 12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585" name="Oval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586" name="Rectangle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587" name="Rectangl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588" name="AutoShape 124"/>
                <p:cNvCxnSpPr>
                  <a:cxnSpLocks noChangeAspect="1" noChangeShapeType="1"/>
                  <a:stCxn id="62585" idx="4"/>
                  <a:endCxn id="6258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589" name="AutoShape 125"/>
                <p:cNvCxnSpPr>
                  <a:cxnSpLocks noChangeAspect="1" noChangeShapeType="1"/>
                  <a:stCxn id="62585" idx="4"/>
                  <a:endCxn id="6258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590" name="AutoShape 126"/>
            <p:cNvCxnSpPr>
              <a:cxnSpLocks noChangeAspect="1" noChangeShapeType="1"/>
              <a:stCxn id="62583" idx="0"/>
              <a:endCxn id="62552" idx="2"/>
            </p:cNvCxnSpPr>
            <p:nvPr/>
          </p:nvCxnSpPr>
          <p:spPr bwMode="auto">
            <a:xfrm flipH="1" flipV="1">
              <a:off x="3231" y="3620"/>
              <a:ext cx="80" cy="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591" name="AutoShape 127"/>
            <p:cNvCxnSpPr>
              <a:cxnSpLocks noChangeAspect="1" noChangeShapeType="1"/>
              <a:stCxn id="62574" idx="0"/>
              <a:endCxn id="62586" idx="2"/>
            </p:cNvCxnSpPr>
            <p:nvPr/>
          </p:nvCxnSpPr>
          <p:spPr bwMode="auto">
            <a:xfrm flipH="1" flipV="1">
              <a:off x="3272" y="3782"/>
              <a:ext cx="39" cy="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592" name="AutoShape 128"/>
            <p:cNvCxnSpPr>
              <a:cxnSpLocks noChangeAspect="1" noChangeShapeType="1"/>
              <a:stCxn id="62565" idx="0"/>
              <a:endCxn id="62587" idx="2"/>
            </p:cNvCxnSpPr>
            <p:nvPr/>
          </p:nvCxnSpPr>
          <p:spPr bwMode="auto">
            <a:xfrm flipV="1">
              <a:off x="3067" y="3782"/>
              <a:ext cx="286" cy="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593" name="AutoShape 129"/>
            <p:cNvCxnSpPr>
              <a:cxnSpLocks noChangeAspect="1" noChangeShapeType="1"/>
              <a:stCxn id="62594" idx="0"/>
              <a:endCxn id="62568" idx="2"/>
            </p:cNvCxnSpPr>
            <p:nvPr/>
          </p:nvCxnSpPr>
          <p:spPr bwMode="auto">
            <a:xfrm flipH="1" flipV="1">
              <a:off x="3028" y="3977"/>
              <a:ext cx="39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594" name="AutoShape 130"/>
            <p:cNvSpPr>
              <a:spLocks noChangeAspect="1" noChangeArrowheads="1"/>
            </p:cNvSpPr>
            <p:nvPr/>
          </p:nvSpPr>
          <p:spPr bwMode="auto">
            <a:xfrm>
              <a:off x="2994" y="4048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595" name="AutoShape 131"/>
            <p:cNvSpPr>
              <a:spLocks noChangeAspect="1" noChangeArrowheads="1"/>
            </p:cNvSpPr>
            <p:nvPr/>
          </p:nvSpPr>
          <p:spPr bwMode="auto">
            <a:xfrm>
              <a:off x="3238" y="4048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596" name="AutoShape 132"/>
            <p:cNvCxnSpPr>
              <a:cxnSpLocks noChangeAspect="1" noChangeShapeType="1"/>
              <a:stCxn id="62595" idx="0"/>
              <a:endCxn id="62569" idx="2"/>
            </p:cNvCxnSpPr>
            <p:nvPr/>
          </p:nvCxnSpPr>
          <p:spPr bwMode="auto">
            <a:xfrm flipH="1" flipV="1">
              <a:off x="3109" y="3977"/>
              <a:ext cx="202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597" name="AutoShape 133"/>
            <p:cNvCxnSpPr>
              <a:cxnSpLocks noChangeAspect="1" noChangeShapeType="1"/>
              <a:stCxn id="62595" idx="0"/>
              <a:endCxn id="62577" idx="2"/>
            </p:cNvCxnSpPr>
            <p:nvPr/>
          </p:nvCxnSpPr>
          <p:spPr bwMode="auto">
            <a:xfrm flipH="1" flipV="1">
              <a:off x="3272" y="3977"/>
              <a:ext cx="39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598" name="AutoShape 134"/>
            <p:cNvCxnSpPr>
              <a:cxnSpLocks noChangeAspect="1" noChangeShapeType="1"/>
              <a:stCxn id="62594" idx="0"/>
              <a:endCxn id="62578" idx="2"/>
            </p:cNvCxnSpPr>
            <p:nvPr/>
          </p:nvCxnSpPr>
          <p:spPr bwMode="auto">
            <a:xfrm flipV="1">
              <a:off x="3067" y="3977"/>
              <a:ext cx="286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599" name="Text Box 135"/>
            <p:cNvSpPr txBox="1">
              <a:spLocks noChangeArrowheads="1"/>
            </p:cNvSpPr>
            <p:nvPr/>
          </p:nvSpPr>
          <p:spPr bwMode="auto">
            <a:xfrm>
              <a:off x="2796" y="4044"/>
              <a:ext cx="24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3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564" name="Group 136"/>
          <p:cNvGrpSpPr>
            <a:grpSpLocks/>
          </p:cNvGrpSpPr>
          <p:nvPr/>
        </p:nvGrpSpPr>
        <p:grpSpPr bwMode="auto">
          <a:xfrm>
            <a:off x="5524500" y="5838825"/>
            <a:ext cx="506413" cy="1009650"/>
            <a:chOff x="3400" y="3493"/>
            <a:chExt cx="319" cy="636"/>
          </a:xfrm>
        </p:grpSpPr>
        <p:grpSp>
          <p:nvGrpSpPr>
            <p:cNvPr id="62566" name="Group 137"/>
            <p:cNvGrpSpPr>
              <a:grpSpLocks/>
            </p:cNvGrpSpPr>
            <p:nvPr/>
          </p:nvGrpSpPr>
          <p:grpSpPr bwMode="auto">
            <a:xfrm>
              <a:off x="3532" y="3493"/>
              <a:ext cx="146" cy="133"/>
              <a:chOff x="2784" y="1987"/>
              <a:chExt cx="173" cy="173"/>
            </a:xfrm>
          </p:grpSpPr>
          <p:sp>
            <p:nvSpPr>
              <p:cNvPr id="62602" name="AutoShape 138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573" name="Group 139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604" name="Oval 14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605" name="Rectangle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06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07" name="AutoShape 143"/>
                <p:cNvCxnSpPr>
                  <a:cxnSpLocks noChangeAspect="1" noChangeShapeType="1"/>
                  <a:stCxn id="62604" idx="4"/>
                  <a:endCxn id="6260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08" name="AutoShape 144"/>
                <p:cNvCxnSpPr>
                  <a:cxnSpLocks noChangeAspect="1" noChangeShapeType="1"/>
                  <a:stCxn id="62604" idx="4"/>
                  <a:endCxn id="6260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575" name="Group 145"/>
            <p:cNvGrpSpPr>
              <a:grpSpLocks/>
            </p:cNvGrpSpPr>
            <p:nvPr/>
          </p:nvGrpSpPr>
          <p:grpSpPr bwMode="auto">
            <a:xfrm>
              <a:off x="3400" y="3654"/>
              <a:ext cx="146" cy="133"/>
              <a:chOff x="2640" y="2275"/>
              <a:chExt cx="173" cy="173"/>
            </a:xfrm>
          </p:grpSpPr>
          <p:sp>
            <p:nvSpPr>
              <p:cNvPr id="62610" name="AutoShape 14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582" name="Group 14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612" name="Oval 14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2613" name="Rectangle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14" name="Rectangle 15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15" name="AutoShape 151"/>
                <p:cNvCxnSpPr>
                  <a:cxnSpLocks noChangeAspect="1" noChangeShapeType="1"/>
                  <a:stCxn id="62612" idx="4"/>
                  <a:endCxn id="6261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16" name="AutoShape 152"/>
                <p:cNvCxnSpPr>
                  <a:cxnSpLocks noChangeAspect="1" noChangeShapeType="1"/>
                  <a:stCxn id="62612" idx="4"/>
                  <a:endCxn id="6261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617" name="AutoShape 153"/>
            <p:cNvCxnSpPr>
              <a:cxnSpLocks noChangeAspect="1" noChangeShapeType="1"/>
              <a:stCxn id="62610" idx="0"/>
              <a:endCxn id="62605" idx="2"/>
            </p:cNvCxnSpPr>
            <p:nvPr/>
          </p:nvCxnSpPr>
          <p:spPr bwMode="auto">
            <a:xfrm flipV="1">
              <a:off x="3473" y="3624"/>
              <a:ext cx="93" cy="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618" name="AutoShape 154"/>
            <p:cNvCxnSpPr>
              <a:cxnSpLocks noChangeAspect="1" noChangeShapeType="1"/>
              <a:stCxn id="62619" idx="0"/>
              <a:endCxn id="62613" idx="2"/>
            </p:cNvCxnSpPr>
            <p:nvPr/>
          </p:nvCxnSpPr>
          <p:spPr bwMode="auto">
            <a:xfrm flipH="1" flipV="1">
              <a:off x="3434" y="3785"/>
              <a:ext cx="39" cy="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619" name="AutoShape 155"/>
            <p:cNvSpPr>
              <a:spLocks noChangeAspect="1" noChangeArrowheads="1"/>
            </p:cNvSpPr>
            <p:nvPr/>
          </p:nvSpPr>
          <p:spPr bwMode="auto">
            <a:xfrm>
              <a:off x="3400" y="384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620" name="AutoShape 156"/>
            <p:cNvSpPr>
              <a:spLocks noChangeAspect="1" noChangeArrowheads="1"/>
            </p:cNvSpPr>
            <p:nvPr/>
          </p:nvSpPr>
          <p:spPr bwMode="auto">
            <a:xfrm>
              <a:off x="3573" y="384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621" name="AutoShape 157"/>
            <p:cNvCxnSpPr>
              <a:cxnSpLocks noChangeAspect="1" noChangeShapeType="1"/>
              <a:stCxn id="62620" idx="0"/>
              <a:endCxn id="62614" idx="2"/>
            </p:cNvCxnSpPr>
            <p:nvPr/>
          </p:nvCxnSpPr>
          <p:spPr bwMode="auto">
            <a:xfrm flipH="1" flipV="1">
              <a:off x="3515" y="3785"/>
              <a:ext cx="131" cy="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622" name="AutoShape 158"/>
            <p:cNvCxnSpPr>
              <a:cxnSpLocks noChangeAspect="1" noChangeShapeType="1"/>
              <a:stCxn id="62620" idx="0"/>
              <a:endCxn id="62606" idx="2"/>
            </p:cNvCxnSpPr>
            <p:nvPr/>
          </p:nvCxnSpPr>
          <p:spPr bwMode="auto">
            <a:xfrm flipV="1">
              <a:off x="3646" y="3624"/>
              <a:ext cx="1" cy="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623" name="Text Box 159"/>
            <p:cNvSpPr txBox="1">
              <a:spLocks noChangeArrowheads="1"/>
            </p:cNvSpPr>
            <p:nvPr/>
          </p:nvSpPr>
          <p:spPr bwMode="auto">
            <a:xfrm>
              <a:off x="3444" y="3975"/>
              <a:ext cx="2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4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584" name="Group 160"/>
          <p:cNvGrpSpPr>
            <a:grpSpLocks/>
          </p:cNvGrpSpPr>
          <p:nvPr/>
        </p:nvGrpSpPr>
        <p:grpSpPr bwMode="auto">
          <a:xfrm>
            <a:off x="1808163" y="5754688"/>
            <a:ext cx="506412" cy="1023937"/>
            <a:chOff x="1764" y="3485"/>
            <a:chExt cx="319" cy="645"/>
          </a:xfrm>
        </p:grpSpPr>
        <p:grpSp>
          <p:nvGrpSpPr>
            <p:cNvPr id="62600" name="Group 161"/>
            <p:cNvGrpSpPr>
              <a:grpSpLocks/>
            </p:cNvGrpSpPr>
            <p:nvPr/>
          </p:nvGrpSpPr>
          <p:grpSpPr bwMode="auto">
            <a:xfrm>
              <a:off x="1896" y="3485"/>
              <a:ext cx="146" cy="133"/>
              <a:chOff x="2784" y="1987"/>
              <a:chExt cx="173" cy="173"/>
            </a:xfrm>
          </p:grpSpPr>
          <p:sp>
            <p:nvSpPr>
              <p:cNvPr id="62626" name="AutoShape 162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01" name="Group 163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628" name="Oval 16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629" name="Rectangle 16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30" name="Rectangle 16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31" name="AutoShape 167"/>
                <p:cNvCxnSpPr>
                  <a:cxnSpLocks noChangeAspect="1" noChangeShapeType="1"/>
                  <a:stCxn id="62628" idx="4"/>
                  <a:endCxn id="6262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32" name="AutoShape 168"/>
                <p:cNvCxnSpPr>
                  <a:cxnSpLocks noChangeAspect="1" noChangeShapeType="1"/>
                  <a:stCxn id="62628" idx="4"/>
                  <a:endCxn id="6263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603" name="Group 169"/>
            <p:cNvGrpSpPr>
              <a:grpSpLocks/>
            </p:cNvGrpSpPr>
            <p:nvPr/>
          </p:nvGrpSpPr>
          <p:grpSpPr bwMode="auto">
            <a:xfrm>
              <a:off x="1764" y="3656"/>
              <a:ext cx="146" cy="132"/>
              <a:chOff x="2640" y="2275"/>
              <a:chExt cx="173" cy="173"/>
            </a:xfrm>
          </p:grpSpPr>
          <p:sp>
            <p:nvSpPr>
              <p:cNvPr id="62634" name="AutoShape 17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09" name="Group 17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1"/>
                <a:chOff x="621" y="3849"/>
                <a:chExt cx="143" cy="161"/>
              </a:xfrm>
            </p:grpSpPr>
            <p:sp>
              <p:nvSpPr>
                <p:cNvPr id="62636" name="Oval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2637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38" name="Rectangle 17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39" name="AutoShape 175"/>
                <p:cNvCxnSpPr>
                  <a:cxnSpLocks noChangeAspect="1" noChangeShapeType="1"/>
                  <a:stCxn id="62636" idx="4"/>
                  <a:endCxn id="6263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40" name="AutoShape 176"/>
                <p:cNvCxnSpPr>
                  <a:cxnSpLocks noChangeAspect="1" noChangeShapeType="1"/>
                  <a:stCxn id="62636" idx="4"/>
                  <a:endCxn id="6263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641" name="AutoShape 177"/>
            <p:cNvCxnSpPr>
              <a:cxnSpLocks noChangeAspect="1" noChangeShapeType="1"/>
              <a:stCxn id="62634" idx="0"/>
              <a:endCxn id="62629" idx="2"/>
            </p:cNvCxnSpPr>
            <p:nvPr/>
          </p:nvCxnSpPr>
          <p:spPr bwMode="auto">
            <a:xfrm flipV="1">
              <a:off x="1837" y="3616"/>
              <a:ext cx="93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642" name="AutoShape 178"/>
            <p:cNvCxnSpPr>
              <a:cxnSpLocks noChangeAspect="1" noChangeShapeType="1"/>
              <a:stCxn id="62643" idx="0"/>
              <a:endCxn id="62637" idx="2"/>
            </p:cNvCxnSpPr>
            <p:nvPr/>
          </p:nvCxnSpPr>
          <p:spPr bwMode="auto">
            <a:xfrm flipH="1" flipV="1">
              <a:off x="1798" y="3786"/>
              <a:ext cx="39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643" name="AutoShape 179"/>
            <p:cNvSpPr>
              <a:spLocks noChangeAspect="1" noChangeArrowheads="1"/>
            </p:cNvSpPr>
            <p:nvPr/>
          </p:nvSpPr>
          <p:spPr bwMode="auto">
            <a:xfrm>
              <a:off x="1764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644" name="AutoShape 180"/>
            <p:cNvSpPr>
              <a:spLocks noChangeAspect="1" noChangeArrowheads="1"/>
            </p:cNvSpPr>
            <p:nvPr/>
          </p:nvSpPr>
          <p:spPr bwMode="auto">
            <a:xfrm>
              <a:off x="1937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645" name="AutoShape 181"/>
            <p:cNvCxnSpPr>
              <a:cxnSpLocks noChangeAspect="1" noChangeShapeType="1"/>
              <a:stCxn id="62644" idx="0"/>
              <a:endCxn id="62638" idx="2"/>
            </p:cNvCxnSpPr>
            <p:nvPr/>
          </p:nvCxnSpPr>
          <p:spPr bwMode="auto">
            <a:xfrm flipH="1" flipV="1">
              <a:off x="1879" y="3786"/>
              <a:ext cx="131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646" name="AutoShape 182"/>
            <p:cNvCxnSpPr>
              <a:cxnSpLocks noChangeAspect="1" noChangeShapeType="1"/>
              <a:stCxn id="62644" idx="0"/>
              <a:endCxn id="62630" idx="2"/>
            </p:cNvCxnSpPr>
            <p:nvPr/>
          </p:nvCxnSpPr>
          <p:spPr bwMode="auto">
            <a:xfrm flipV="1">
              <a:off x="2010" y="3616"/>
              <a:ext cx="1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647" name="Text Box 183"/>
            <p:cNvSpPr txBox="1">
              <a:spLocks noChangeArrowheads="1"/>
            </p:cNvSpPr>
            <p:nvPr/>
          </p:nvSpPr>
          <p:spPr bwMode="auto">
            <a:xfrm>
              <a:off x="1776" y="3976"/>
              <a:ext cx="29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6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611" name="Group 184"/>
          <p:cNvGrpSpPr>
            <a:grpSpLocks/>
          </p:cNvGrpSpPr>
          <p:nvPr/>
        </p:nvGrpSpPr>
        <p:grpSpPr bwMode="auto">
          <a:xfrm>
            <a:off x="2474913" y="5754688"/>
            <a:ext cx="506412" cy="1023937"/>
            <a:chOff x="2184" y="3485"/>
            <a:chExt cx="319" cy="645"/>
          </a:xfrm>
        </p:grpSpPr>
        <p:grpSp>
          <p:nvGrpSpPr>
            <p:cNvPr id="800" name="Group 185"/>
            <p:cNvGrpSpPr>
              <a:grpSpLocks/>
            </p:cNvGrpSpPr>
            <p:nvPr/>
          </p:nvGrpSpPr>
          <p:grpSpPr bwMode="auto">
            <a:xfrm>
              <a:off x="2316" y="3485"/>
              <a:ext cx="146" cy="133"/>
              <a:chOff x="2784" y="1987"/>
              <a:chExt cx="173" cy="173"/>
            </a:xfrm>
          </p:grpSpPr>
          <p:sp>
            <p:nvSpPr>
              <p:cNvPr id="62650" name="AutoShape 186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01" name="Group 187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652" name="Oval 18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2653" name="Rectangle 18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54" name="Rectangle 19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55" name="AutoShape 191"/>
                <p:cNvCxnSpPr>
                  <a:cxnSpLocks noChangeAspect="1" noChangeShapeType="1"/>
                  <a:stCxn id="62652" idx="4"/>
                  <a:endCxn id="6265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56" name="AutoShape 192"/>
                <p:cNvCxnSpPr>
                  <a:cxnSpLocks noChangeAspect="1" noChangeShapeType="1"/>
                  <a:stCxn id="62652" idx="4"/>
                  <a:endCxn id="6265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802" name="Group 193"/>
            <p:cNvGrpSpPr>
              <a:grpSpLocks/>
            </p:cNvGrpSpPr>
            <p:nvPr/>
          </p:nvGrpSpPr>
          <p:grpSpPr bwMode="auto">
            <a:xfrm>
              <a:off x="2184" y="3655"/>
              <a:ext cx="146" cy="134"/>
              <a:chOff x="2640" y="2275"/>
              <a:chExt cx="173" cy="173"/>
            </a:xfrm>
          </p:grpSpPr>
          <p:sp>
            <p:nvSpPr>
              <p:cNvPr id="62658" name="AutoShape 194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03" name="Group 195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660" name="Oval 19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2661" name="Rectangle 19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62" name="Rectangle 19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63" name="AutoShape 199"/>
                <p:cNvCxnSpPr>
                  <a:cxnSpLocks noChangeAspect="1" noChangeShapeType="1"/>
                  <a:stCxn id="62660" idx="4"/>
                  <a:endCxn id="6266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64" name="AutoShape 200"/>
                <p:cNvCxnSpPr>
                  <a:cxnSpLocks noChangeAspect="1" noChangeShapeType="1"/>
                  <a:stCxn id="62660" idx="4"/>
                  <a:endCxn id="6266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665" name="AutoShape 201"/>
            <p:cNvCxnSpPr>
              <a:cxnSpLocks noChangeAspect="1" noChangeShapeType="1"/>
              <a:stCxn id="62658" idx="0"/>
              <a:endCxn id="62653" idx="2"/>
            </p:cNvCxnSpPr>
            <p:nvPr/>
          </p:nvCxnSpPr>
          <p:spPr bwMode="auto">
            <a:xfrm flipV="1">
              <a:off x="2257" y="3616"/>
              <a:ext cx="93" cy="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666" name="AutoShape 202"/>
            <p:cNvCxnSpPr>
              <a:cxnSpLocks noChangeAspect="1" noChangeShapeType="1"/>
              <a:stCxn id="62667" idx="0"/>
              <a:endCxn id="62661" idx="2"/>
            </p:cNvCxnSpPr>
            <p:nvPr/>
          </p:nvCxnSpPr>
          <p:spPr bwMode="auto">
            <a:xfrm flipH="1" flipV="1">
              <a:off x="2218" y="3787"/>
              <a:ext cx="39" cy="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667" name="AutoShape 203"/>
            <p:cNvSpPr>
              <a:spLocks noChangeAspect="1" noChangeArrowheads="1"/>
            </p:cNvSpPr>
            <p:nvPr/>
          </p:nvSpPr>
          <p:spPr bwMode="auto">
            <a:xfrm>
              <a:off x="2184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668" name="AutoShape 204"/>
            <p:cNvSpPr>
              <a:spLocks noChangeAspect="1" noChangeArrowheads="1"/>
            </p:cNvSpPr>
            <p:nvPr/>
          </p:nvSpPr>
          <p:spPr bwMode="auto">
            <a:xfrm>
              <a:off x="2357" y="385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669" name="AutoShape 205"/>
            <p:cNvCxnSpPr>
              <a:cxnSpLocks noChangeAspect="1" noChangeShapeType="1"/>
              <a:stCxn id="62668" idx="0"/>
              <a:endCxn id="62662" idx="2"/>
            </p:cNvCxnSpPr>
            <p:nvPr/>
          </p:nvCxnSpPr>
          <p:spPr bwMode="auto">
            <a:xfrm flipH="1" flipV="1">
              <a:off x="2299" y="3787"/>
              <a:ext cx="131" cy="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670" name="AutoShape 206"/>
            <p:cNvCxnSpPr>
              <a:cxnSpLocks noChangeAspect="1" noChangeShapeType="1"/>
              <a:stCxn id="62668" idx="0"/>
              <a:endCxn id="62654" idx="2"/>
            </p:cNvCxnSpPr>
            <p:nvPr/>
          </p:nvCxnSpPr>
          <p:spPr bwMode="auto">
            <a:xfrm flipV="1">
              <a:off x="2430" y="3616"/>
              <a:ext cx="1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671" name="Text Box 207"/>
            <p:cNvSpPr txBox="1">
              <a:spLocks noChangeArrowheads="1"/>
            </p:cNvSpPr>
            <p:nvPr/>
          </p:nvSpPr>
          <p:spPr bwMode="auto">
            <a:xfrm>
              <a:off x="2228" y="3976"/>
              <a:ext cx="23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7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804" name="Group 208"/>
          <p:cNvGrpSpPr>
            <a:grpSpLocks/>
          </p:cNvGrpSpPr>
          <p:nvPr/>
        </p:nvGrpSpPr>
        <p:grpSpPr bwMode="auto">
          <a:xfrm>
            <a:off x="307975" y="5745163"/>
            <a:ext cx="619125" cy="1041400"/>
            <a:chOff x="574" y="3479"/>
            <a:chExt cx="390" cy="656"/>
          </a:xfrm>
        </p:grpSpPr>
        <p:grpSp>
          <p:nvGrpSpPr>
            <p:cNvPr id="805" name="Group 209"/>
            <p:cNvGrpSpPr>
              <a:grpSpLocks/>
            </p:cNvGrpSpPr>
            <p:nvPr/>
          </p:nvGrpSpPr>
          <p:grpSpPr bwMode="auto">
            <a:xfrm>
              <a:off x="696" y="3479"/>
              <a:ext cx="146" cy="133"/>
              <a:chOff x="2784" y="1987"/>
              <a:chExt cx="173" cy="173"/>
            </a:xfrm>
          </p:grpSpPr>
          <p:sp>
            <p:nvSpPr>
              <p:cNvPr id="62674" name="AutoShape 210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06" name="Group 211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676" name="Oval 21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2677" name="Rectangle 21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78" name="Rectangle 21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79" name="AutoShape 215"/>
                <p:cNvCxnSpPr>
                  <a:cxnSpLocks noChangeAspect="1" noChangeShapeType="1"/>
                  <a:stCxn id="62676" idx="4"/>
                  <a:endCxn id="6267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80" name="AutoShape 216"/>
                <p:cNvCxnSpPr>
                  <a:cxnSpLocks noChangeAspect="1" noChangeShapeType="1"/>
                  <a:stCxn id="62676" idx="4"/>
                  <a:endCxn id="6267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807" name="Group 217"/>
            <p:cNvGrpSpPr>
              <a:grpSpLocks/>
            </p:cNvGrpSpPr>
            <p:nvPr/>
          </p:nvGrpSpPr>
          <p:grpSpPr bwMode="auto">
            <a:xfrm>
              <a:off x="574" y="3654"/>
              <a:ext cx="146" cy="134"/>
              <a:chOff x="2640" y="2275"/>
              <a:chExt cx="173" cy="173"/>
            </a:xfrm>
          </p:grpSpPr>
          <p:sp>
            <p:nvSpPr>
              <p:cNvPr id="62682" name="AutoShape 21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08" name="Group 21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684" name="Oval 22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2685" name="Rectangle 22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86" name="Rectangle 22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87" name="AutoShape 223"/>
                <p:cNvCxnSpPr>
                  <a:cxnSpLocks noChangeAspect="1" noChangeShapeType="1"/>
                  <a:stCxn id="62684" idx="4"/>
                  <a:endCxn id="6268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88" name="AutoShape 224"/>
                <p:cNvCxnSpPr>
                  <a:cxnSpLocks noChangeAspect="1" noChangeShapeType="1"/>
                  <a:stCxn id="62684" idx="4"/>
                  <a:endCxn id="6268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689" name="AutoShape 225"/>
            <p:cNvCxnSpPr>
              <a:cxnSpLocks noChangeAspect="1" noChangeShapeType="1"/>
              <a:stCxn id="62682" idx="0"/>
              <a:endCxn id="62677" idx="2"/>
            </p:cNvCxnSpPr>
            <p:nvPr/>
          </p:nvCxnSpPr>
          <p:spPr bwMode="auto">
            <a:xfrm flipV="1">
              <a:off x="647" y="3610"/>
              <a:ext cx="83" cy="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690" name="AutoShape 226"/>
            <p:cNvCxnSpPr>
              <a:cxnSpLocks noChangeAspect="1" noChangeShapeType="1"/>
              <a:stCxn id="62703" idx="0"/>
              <a:endCxn id="62685" idx="2"/>
            </p:cNvCxnSpPr>
            <p:nvPr/>
          </p:nvCxnSpPr>
          <p:spPr bwMode="auto">
            <a:xfrm flipH="1" flipV="1">
              <a:off x="608" y="3786"/>
              <a:ext cx="39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691" name="AutoShape 227"/>
            <p:cNvCxnSpPr>
              <a:cxnSpLocks noChangeAspect="1" noChangeShapeType="1"/>
              <a:stCxn id="62704" idx="0"/>
              <a:endCxn id="62686" idx="2"/>
            </p:cNvCxnSpPr>
            <p:nvPr/>
          </p:nvCxnSpPr>
          <p:spPr bwMode="auto">
            <a:xfrm flipH="1" flipV="1">
              <a:off x="689" y="3786"/>
              <a:ext cx="202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809" name="Group 228"/>
            <p:cNvGrpSpPr>
              <a:grpSpLocks/>
            </p:cNvGrpSpPr>
            <p:nvPr/>
          </p:nvGrpSpPr>
          <p:grpSpPr bwMode="auto">
            <a:xfrm>
              <a:off x="818" y="3654"/>
              <a:ext cx="146" cy="134"/>
              <a:chOff x="2640" y="2275"/>
              <a:chExt cx="173" cy="173"/>
            </a:xfrm>
          </p:grpSpPr>
          <p:sp>
            <p:nvSpPr>
              <p:cNvPr id="62693" name="AutoShape 22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10" name="Group 23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695" name="Oval 23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2696" name="Rectangle 23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697" name="Rectangle 23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698" name="AutoShape 234"/>
                <p:cNvCxnSpPr>
                  <a:cxnSpLocks noChangeAspect="1" noChangeShapeType="1"/>
                  <a:stCxn id="62695" idx="4"/>
                  <a:endCxn id="6269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699" name="AutoShape 235"/>
                <p:cNvCxnSpPr>
                  <a:cxnSpLocks noChangeAspect="1" noChangeShapeType="1"/>
                  <a:stCxn id="62695" idx="4"/>
                  <a:endCxn id="6269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700" name="AutoShape 236"/>
            <p:cNvCxnSpPr>
              <a:cxnSpLocks noChangeAspect="1" noChangeShapeType="1"/>
              <a:stCxn id="62693" idx="0"/>
              <a:endCxn id="62678" idx="2"/>
            </p:cNvCxnSpPr>
            <p:nvPr/>
          </p:nvCxnSpPr>
          <p:spPr bwMode="auto">
            <a:xfrm flipH="1" flipV="1">
              <a:off x="811" y="3610"/>
              <a:ext cx="80" cy="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701" name="AutoShape 237"/>
            <p:cNvCxnSpPr>
              <a:cxnSpLocks noChangeAspect="1" noChangeShapeType="1"/>
              <a:stCxn id="62704" idx="0"/>
              <a:endCxn id="62696" idx="2"/>
            </p:cNvCxnSpPr>
            <p:nvPr/>
          </p:nvCxnSpPr>
          <p:spPr bwMode="auto">
            <a:xfrm flipH="1" flipV="1">
              <a:off x="852" y="3786"/>
              <a:ext cx="39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702" name="AutoShape 238"/>
            <p:cNvCxnSpPr>
              <a:cxnSpLocks noChangeAspect="1" noChangeShapeType="1"/>
              <a:stCxn id="62703" idx="0"/>
              <a:endCxn id="62697" idx="2"/>
            </p:cNvCxnSpPr>
            <p:nvPr/>
          </p:nvCxnSpPr>
          <p:spPr bwMode="auto">
            <a:xfrm flipV="1">
              <a:off x="647" y="3786"/>
              <a:ext cx="286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703" name="AutoShape 239"/>
            <p:cNvSpPr>
              <a:spLocks noChangeAspect="1" noChangeArrowheads="1"/>
            </p:cNvSpPr>
            <p:nvPr/>
          </p:nvSpPr>
          <p:spPr bwMode="auto">
            <a:xfrm>
              <a:off x="574" y="3853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704" name="AutoShape 240"/>
            <p:cNvSpPr>
              <a:spLocks noChangeAspect="1" noChangeArrowheads="1"/>
            </p:cNvSpPr>
            <p:nvPr/>
          </p:nvSpPr>
          <p:spPr bwMode="auto">
            <a:xfrm>
              <a:off x="818" y="3853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2705" name="Text Box 241"/>
            <p:cNvSpPr txBox="1">
              <a:spLocks noChangeArrowheads="1"/>
            </p:cNvSpPr>
            <p:nvPr/>
          </p:nvSpPr>
          <p:spPr bwMode="auto">
            <a:xfrm>
              <a:off x="620" y="3943"/>
              <a:ext cx="29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8</a:t>
              </a:r>
              <a:r>
                <a:rPr lang="en-US" sz="1400" b="1" i="1" baseline="-25000">
                  <a:latin typeface="Arial" charset="0"/>
                  <a:cs typeface="Arial" charset="0"/>
                </a:rPr>
                <a:t>     </a:t>
              </a:r>
              <a:endParaRPr lang="en-US" sz="4200">
                <a:latin typeface="Times New Roman" pitchFamily="18" charset="0"/>
              </a:endParaRPr>
            </a:p>
          </p:txBody>
        </p:sp>
      </p:grpSp>
      <p:grpSp>
        <p:nvGrpSpPr>
          <p:cNvPr id="811" name="Group 242"/>
          <p:cNvGrpSpPr>
            <a:grpSpLocks/>
          </p:cNvGrpSpPr>
          <p:nvPr/>
        </p:nvGrpSpPr>
        <p:grpSpPr bwMode="auto">
          <a:xfrm>
            <a:off x="433388" y="4322763"/>
            <a:ext cx="536575" cy="1011237"/>
            <a:chOff x="1172" y="2422"/>
            <a:chExt cx="338" cy="637"/>
          </a:xfrm>
        </p:grpSpPr>
        <p:grpSp>
          <p:nvGrpSpPr>
            <p:cNvPr id="812" name="Group 243"/>
            <p:cNvGrpSpPr>
              <a:grpSpLocks/>
            </p:cNvGrpSpPr>
            <p:nvPr/>
          </p:nvGrpSpPr>
          <p:grpSpPr bwMode="auto">
            <a:xfrm>
              <a:off x="1323" y="2422"/>
              <a:ext cx="146" cy="133"/>
              <a:chOff x="2784" y="1987"/>
              <a:chExt cx="173" cy="173"/>
            </a:xfrm>
          </p:grpSpPr>
          <p:sp>
            <p:nvSpPr>
              <p:cNvPr id="62708" name="AutoShape 244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13" name="Group 245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710" name="Oval 24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711" name="Rectangle 24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712" name="Rectangle 24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713" name="AutoShape 249"/>
                <p:cNvCxnSpPr>
                  <a:cxnSpLocks noChangeAspect="1" noChangeShapeType="1"/>
                  <a:stCxn id="62710" idx="4"/>
                  <a:endCxn id="6271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714" name="AutoShape 250"/>
                <p:cNvCxnSpPr>
                  <a:cxnSpLocks noChangeAspect="1" noChangeShapeType="1"/>
                  <a:stCxn id="62710" idx="4"/>
                  <a:endCxn id="6271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814" name="Group 251"/>
            <p:cNvGrpSpPr>
              <a:grpSpLocks/>
            </p:cNvGrpSpPr>
            <p:nvPr/>
          </p:nvGrpSpPr>
          <p:grpSpPr bwMode="auto">
            <a:xfrm>
              <a:off x="1191" y="2593"/>
              <a:ext cx="146" cy="132"/>
              <a:chOff x="2640" y="2275"/>
              <a:chExt cx="173" cy="173"/>
            </a:xfrm>
          </p:grpSpPr>
          <p:sp>
            <p:nvSpPr>
              <p:cNvPr id="62716" name="AutoShape 25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15" name="Group 25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1"/>
                <a:chOff x="621" y="3849"/>
                <a:chExt cx="143" cy="161"/>
              </a:xfrm>
            </p:grpSpPr>
            <p:sp>
              <p:nvSpPr>
                <p:cNvPr id="62718" name="Oval 2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2719" name="Rectangle 25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720" name="Rectangle 25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721" name="AutoShape 257"/>
                <p:cNvCxnSpPr>
                  <a:cxnSpLocks noChangeAspect="1" noChangeShapeType="1"/>
                  <a:stCxn id="62718" idx="4"/>
                  <a:endCxn id="6271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722" name="AutoShape 258"/>
                <p:cNvCxnSpPr>
                  <a:cxnSpLocks noChangeAspect="1" noChangeShapeType="1"/>
                  <a:stCxn id="62718" idx="4"/>
                  <a:endCxn id="6272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723" name="AutoShape 259"/>
            <p:cNvCxnSpPr>
              <a:cxnSpLocks noChangeAspect="1" noChangeShapeType="1"/>
              <a:stCxn id="62716" idx="0"/>
              <a:endCxn id="62711" idx="2"/>
            </p:cNvCxnSpPr>
            <p:nvPr/>
          </p:nvCxnSpPr>
          <p:spPr bwMode="auto">
            <a:xfrm flipV="1">
              <a:off x="1264" y="2553"/>
              <a:ext cx="93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724" name="AutoShape 260"/>
            <p:cNvCxnSpPr>
              <a:cxnSpLocks noChangeAspect="1" noChangeShapeType="1"/>
              <a:stCxn id="62725" idx="0"/>
              <a:endCxn id="62719" idx="2"/>
            </p:cNvCxnSpPr>
            <p:nvPr/>
          </p:nvCxnSpPr>
          <p:spPr bwMode="auto">
            <a:xfrm flipH="1" flipV="1">
              <a:off x="1225" y="2723"/>
              <a:ext cx="39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725" name="AutoShape 261"/>
            <p:cNvSpPr>
              <a:spLocks noChangeAspect="1" noChangeArrowheads="1"/>
            </p:cNvSpPr>
            <p:nvPr/>
          </p:nvSpPr>
          <p:spPr bwMode="auto">
            <a:xfrm>
              <a:off x="1191" y="2796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726" name="AutoShape 262"/>
            <p:cNvSpPr>
              <a:spLocks noChangeAspect="1" noChangeArrowheads="1"/>
            </p:cNvSpPr>
            <p:nvPr/>
          </p:nvSpPr>
          <p:spPr bwMode="auto">
            <a:xfrm>
              <a:off x="1364" y="2796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727" name="AutoShape 263"/>
            <p:cNvCxnSpPr>
              <a:cxnSpLocks noChangeAspect="1" noChangeShapeType="1"/>
              <a:stCxn id="62726" idx="0"/>
              <a:endCxn id="62720" idx="2"/>
            </p:cNvCxnSpPr>
            <p:nvPr/>
          </p:nvCxnSpPr>
          <p:spPr bwMode="auto">
            <a:xfrm flipH="1" flipV="1">
              <a:off x="1306" y="2723"/>
              <a:ext cx="131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728" name="AutoShape 264"/>
            <p:cNvCxnSpPr>
              <a:cxnSpLocks noChangeAspect="1" noChangeShapeType="1"/>
              <a:stCxn id="62726" idx="0"/>
              <a:endCxn id="62712" idx="2"/>
            </p:cNvCxnSpPr>
            <p:nvPr/>
          </p:nvCxnSpPr>
          <p:spPr bwMode="auto">
            <a:xfrm flipV="1">
              <a:off x="1437" y="2553"/>
              <a:ext cx="1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729" name="Text Box 265"/>
            <p:cNvSpPr txBox="1">
              <a:spLocks noChangeArrowheads="1"/>
            </p:cNvSpPr>
            <p:nvPr/>
          </p:nvSpPr>
          <p:spPr bwMode="auto">
            <a:xfrm>
              <a:off x="1172" y="2905"/>
              <a:ext cx="3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9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816" name="Group 266"/>
          <p:cNvGrpSpPr>
            <a:grpSpLocks/>
          </p:cNvGrpSpPr>
          <p:nvPr/>
        </p:nvGrpSpPr>
        <p:grpSpPr bwMode="auto">
          <a:xfrm>
            <a:off x="5276850" y="4313238"/>
            <a:ext cx="506413" cy="1011237"/>
            <a:chOff x="3944" y="2422"/>
            <a:chExt cx="319" cy="637"/>
          </a:xfrm>
        </p:grpSpPr>
        <p:grpSp>
          <p:nvGrpSpPr>
            <p:cNvPr id="817" name="Group 267"/>
            <p:cNvGrpSpPr>
              <a:grpSpLocks/>
            </p:cNvGrpSpPr>
            <p:nvPr/>
          </p:nvGrpSpPr>
          <p:grpSpPr bwMode="auto">
            <a:xfrm>
              <a:off x="4076" y="2422"/>
              <a:ext cx="146" cy="133"/>
              <a:chOff x="2784" y="1987"/>
              <a:chExt cx="173" cy="173"/>
            </a:xfrm>
          </p:grpSpPr>
          <p:sp>
            <p:nvSpPr>
              <p:cNvPr id="62732" name="AutoShape 268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18" name="Group 269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734" name="Oval 27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735" name="Rectangle 27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736" name="Rectangle 27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737" name="AutoShape 273"/>
                <p:cNvCxnSpPr>
                  <a:cxnSpLocks noChangeAspect="1" noChangeShapeType="1"/>
                  <a:stCxn id="62734" idx="4"/>
                  <a:endCxn id="6273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738" name="AutoShape 274"/>
                <p:cNvCxnSpPr>
                  <a:cxnSpLocks noChangeAspect="1" noChangeShapeType="1"/>
                  <a:stCxn id="62734" idx="4"/>
                  <a:endCxn id="6273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819" name="Group 275"/>
            <p:cNvGrpSpPr>
              <a:grpSpLocks/>
            </p:cNvGrpSpPr>
            <p:nvPr/>
          </p:nvGrpSpPr>
          <p:grpSpPr bwMode="auto">
            <a:xfrm>
              <a:off x="3944" y="2593"/>
              <a:ext cx="146" cy="132"/>
              <a:chOff x="2640" y="2275"/>
              <a:chExt cx="173" cy="173"/>
            </a:xfrm>
          </p:grpSpPr>
          <p:sp>
            <p:nvSpPr>
              <p:cNvPr id="62740" name="AutoShape 27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0" name="Group 27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1"/>
                <a:chOff x="621" y="3849"/>
                <a:chExt cx="143" cy="161"/>
              </a:xfrm>
            </p:grpSpPr>
            <p:sp>
              <p:nvSpPr>
                <p:cNvPr id="62742" name="Oval 27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743" name="Rectangle 27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744" name="Rectangle 28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745" name="AutoShape 281"/>
                <p:cNvCxnSpPr>
                  <a:cxnSpLocks noChangeAspect="1" noChangeShapeType="1"/>
                  <a:stCxn id="62742" idx="4"/>
                  <a:endCxn id="6274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746" name="AutoShape 282"/>
                <p:cNvCxnSpPr>
                  <a:cxnSpLocks noChangeAspect="1" noChangeShapeType="1"/>
                  <a:stCxn id="62742" idx="4"/>
                  <a:endCxn id="6274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747" name="AutoShape 283"/>
            <p:cNvCxnSpPr>
              <a:cxnSpLocks noChangeAspect="1" noChangeShapeType="1"/>
              <a:stCxn id="62740" idx="0"/>
              <a:endCxn id="62735" idx="2"/>
            </p:cNvCxnSpPr>
            <p:nvPr/>
          </p:nvCxnSpPr>
          <p:spPr bwMode="auto">
            <a:xfrm flipV="1">
              <a:off x="4017" y="2553"/>
              <a:ext cx="93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748" name="AutoShape 284"/>
            <p:cNvCxnSpPr>
              <a:cxnSpLocks noChangeAspect="1" noChangeShapeType="1"/>
              <a:stCxn id="62749" idx="0"/>
              <a:endCxn id="62743" idx="2"/>
            </p:cNvCxnSpPr>
            <p:nvPr/>
          </p:nvCxnSpPr>
          <p:spPr bwMode="auto">
            <a:xfrm flipH="1" flipV="1">
              <a:off x="3978" y="2723"/>
              <a:ext cx="39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749" name="AutoShape 285"/>
            <p:cNvSpPr>
              <a:spLocks noChangeAspect="1" noChangeArrowheads="1"/>
            </p:cNvSpPr>
            <p:nvPr/>
          </p:nvSpPr>
          <p:spPr bwMode="auto">
            <a:xfrm>
              <a:off x="3944" y="2796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750" name="AutoShape 286"/>
            <p:cNvSpPr>
              <a:spLocks noChangeAspect="1" noChangeArrowheads="1"/>
            </p:cNvSpPr>
            <p:nvPr/>
          </p:nvSpPr>
          <p:spPr bwMode="auto">
            <a:xfrm>
              <a:off x="4117" y="2796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751" name="AutoShape 287"/>
            <p:cNvCxnSpPr>
              <a:cxnSpLocks noChangeAspect="1" noChangeShapeType="1"/>
              <a:stCxn id="62750" idx="0"/>
              <a:endCxn id="62744" idx="2"/>
            </p:cNvCxnSpPr>
            <p:nvPr/>
          </p:nvCxnSpPr>
          <p:spPr bwMode="auto">
            <a:xfrm flipH="1" flipV="1">
              <a:off x="4059" y="2723"/>
              <a:ext cx="131" cy="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752" name="AutoShape 288"/>
            <p:cNvCxnSpPr>
              <a:cxnSpLocks noChangeAspect="1" noChangeShapeType="1"/>
              <a:stCxn id="62750" idx="0"/>
              <a:endCxn id="62736" idx="2"/>
            </p:cNvCxnSpPr>
            <p:nvPr/>
          </p:nvCxnSpPr>
          <p:spPr bwMode="auto">
            <a:xfrm flipV="1">
              <a:off x="4190" y="2553"/>
              <a:ext cx="1" cy="2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753" name="Text Box 289"/>
            <p:cNvSpPr txBox="1">
              <a:spLocks noChangeArrowheads="1"/>
            </p:cNvSpPr>
            <p:nvPr/>
          </p:nvSpPr>
          <p:spPr bwMode="auto">
            <a:xfrm>
              <a:off x="3964" y="2905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C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5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821" name="Group 290"/>
          <p:cNvGrpSpPr>
            <a:grpSpLocks/>
          </p:cNvGrpSpPr>
          <p:nvPr/>
        </p:nvGrpSpPr>
        <p:grpSpPr bwMode="auto">
          <a:xfrm rot="-547308">
            <a:off x="7205663" y="5289550"/>
            <a:ext cx="642937" cy="377825"/>
            <a:chOff x="4332" y="3052"/>
            <a:chExt cx="405" cy="238"/>
          </a:xfrm>
        </p:grpSpPr>
        <p:sp>
          <p:nvSpPr>
            <p:cNvPr id="62755" name="Line 291"/>
            <p:cNvSpPr>
              <a:spLocks noChangeShapeType="1"/>
            </p:cNvSpPr>
            <p:nvPr/>
          </p:nvSpPr>
          <p:spPr bwMode="auto">
            <a:xfrm flipH="1" flipV="1">
              <a:off x="4332" y="3110"/>
              <a:ext cx="364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56" name="Text Box 292"/>
            <p:cNvSpPr txBox="1">
              <a:spLocks noChangeArrowheads="1"/>
            </p:cNvSpPr>
            <p:nvPr/>
          </p:nvSpPr>
          <p:spPr bwMode="auto">
            <a:xfrm rot="1633295">
              <a:off x="4497" y="305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1</a:t>
              </a:r>
              <a:endParaRPr lang="en-US" sz="1400" i="1">
                <a:latin typeface="Times New Roman" pitchFamily="18" charset="0"/>
              </a:endParaRPr>
            </a:p>
          </p:txBody>
        </p:sp>
      </p:grpSp>
      <p:grpSp>
        <p:nvGrpSpPr>
          <p:cNvPr id="822" name="Group 293"/>
          <p:cNvGrpSpPr>
            <a:grpSpLocks/>
          </p:cNvGrpSpPr>
          <p:nvPr/>
        </p:nvGrpSpPr>
        <p:grpSpPr bwMode="auto">
          <a:xfrm rot="-1019450">
            <a:off x="5372100" y="3333750"/>
            <a:ext cx="600075" cy="354013"/>
            <a:chOff x="3051" y="1835"/>
            <a:chExt cx="378" cy="223"/>
          </a:xfrm>
        </p:grpSpPr>
        <p:sp>
          <p:nvSpPr>
            <p:cNvPr id="62758" name="Line 294"/>
            <p:cNvSpPr>
              <a:spLocks noChangeShapeType="1"/>
            </p:cNvSpPr>
            <p:nvPr/>
          </p:nvSpPr>
          <p:spPr bwMode="auto">
            <a:xfrm flipH="1" flipV="1">
              <a:off x="3051" y="1935"/>
              <a:ext cx="325" cy="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59" name="Text Box 295"/>
            <p:cNvSpPr txBox="1">
              <a:spLocks noChangeArrowheads="1"/>
            </p:cNvSpPr>
            <p:nvPr/>
          </p:nvSpPr>
          <p:spPr bwMode="auto">
            <a:xfrm rot="1233619">
              <a:off x="3188" y="1835"/>
              <a:ext cx="2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3</a:t>
              </a:r>
              <a:endParaRPr lang="en-US" sz="1400" i="1">
                <a:latin typeface="Times New Roman" pitchFamily="18" charset="0"/>
              </a:endParaRPr>
            </a:p>
          </p:txBody>
        </p:sp>
      </p:grpSp>
      <p:grpSp>
        <p:nvGrpSpPr>
          <p:cNvPr id="823" name="Group 296"/>
          <p:cNvGrpSpPr>
            <a:grpSpLocks/>
          </p:cNvGrpSpPr>
          <p:nvPr/>
        </p:nvGrpSpPr>
        <p:grpSpPr bwMode="auto">
          <a:xfrm>
            <a:off x="3808413" y="1543050"/>
            <a:ext cx="382587" cy="349250"/>
            <a:chOff x="2771" y="1356"/>
            <a:chExt cx="241" cy="220"/>
          </a:xfrm>
        </p:grpSpPr>
        <p:sp>
          <p:nvSpPr>
            <p:cNvPr id="62761" name="Line 297"/>
            <p:cNvSpPr>
              <a:spLocks noChangeShapeType="1"/>
            </p:cNvSpPr>
            <p:nvPr/>
          </p:nvSpPr>
          <p:spPr bwMode="auto">
            <a:xfrm flipH="1" flipV="1">
              <a:off x="2771" y="1356"/>
              <a:ext cx="0" cy="1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62" name="Text Box 298"/>
            <p:cNvSpPr txBox="1">
              <a:spLocks noChangeArrowheads="1"/>
            </p:cNvSpPr>
            <p:nvPr/>
          </p:nvSpPr>
          <p:spPr bwMode="auto">
            <a:xfrm>
              <a:off x="2772" y="1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7</a:t>
              </a:r>
              <a:endParaRPr lang="en-US" sz="1400" i="1">
                <a:latin typeface="Times New Roman" pitchFamily="18" charset="0"/>
              </a:endParaRPr>
            </a:p>
          </p:txBody>
        </p:sp>
      </p:grpSp>
      <p:grpSp>
        <p:nvGrpSpPr>
          <p:cNvPr id="824" name="Group 299"/>
          <p:cNvGrpSpPr>
            <a:grpSpLocks/>
          </p:cNvGrpSpPr>
          <p:nvPr/>
        </p:nvGrpSpPr>
        <p:grpSpPr bwMode="auto">
          <a:xfrm rot="216359">
            <a:off x="1522413" y="3560763"/>
            <a:ext cx="554037" cy="401637"/>
            <a:chOff x="2035" y="1805"/>
            <a:chExt cx="349" cy="253"/>
          </a:xfrm>
        </p:grpSpPr>
        <p:sp>
          <p:nvSpPr>
            <p:cNvPr id="62764" name="Text Box 300"/>
            <p:cNvSpPr txBox="1">
              <a:spLocks noChangeArrowheads="1"/>
            </p:cNvSpPr>
            <p:nvPr/>
          </p:nvSpPr>
          <p:spPr bwMode="auto">
            <a:xfrm rot="-1191659">
              <a:off x="2049" y="1805"/>
              <a:ext cx="2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6</a:t>
              </a:r>
              <a:endParaRPr lang="en-US" sz="1400" i="1">
                <a:latin typeface="Times New Roman" pitchFamily="18" charset="0"/>
              </a:endParaRPr>
            </a:p>
          </p:txBody>
        </p:sp>
        <p:sp>
          <p:nvSpPr>
            <p:cNvPr id="62765" name="Line 301"/>
            <p:cNvSpPr>
              <a:spLocks noChangeShapeType="1"/>
            </p:cNvSpPr>
            <p:nvPr/>
          </p:nvSpPr>
          <p:spPr bwMode="auto">
            <a:xfrm flipV="1">
              <a:off x="2035" y="1935"/>
              <a:ext cx="349" cy="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" name="Group 302"/>
          <p:cNvGrpSpPr>
            <a:grpSpLocks/>
          </p:cNvGrpSpPr>
          <p:nvPr/>
        </p:nvGrpSpPr>
        <p:grpSpPr bwMode="auto">
          <a:xfrm rot="-293112">
            <a:off x="1789113" y="5257800"/>
            <a:ext cx="644525" cy="369888"/>
            <a:chOff x="1547" y="3039"/>
            <a:chExt cx="406" cy="233"/>
          </a:xfrm>
        </p:grpSpPr>
        <p:sp>
          <p:nvSpPr>
            <p:cNvPr id="62767" name="Text Box 303"/>
            <p:cNvSpPr txBox="1">
              <a:spLocks noChangeArrowheads="1"/>
            </p:cNvSpPr>
            <p:nvPr/>
          </p:nvSpPr>
          <p:spPr bwMode="auto">
            <a:xfrm rot="1178317">
              <a:off x="1712" y="3039"/>
              <a:ext cx="2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4</a:t>
              </a:r>
              <a:endParaRPr lang="en-US" sz="1400" i="1">
                <a:latin typeface="Times New Roman" pitchFamily="18" charset="0"/>
              </a:endParaRPr>
            </a:p>
          </p:txBody>
        </p:sp>
        <p:sp>
          <p:nvSpPr>
            <p:cNvPr id="62768" name="Line 304"/>
            <p:cNvSpPr>
              <a:spLocks noChangeShapeType="1"/>
            </p:cNvSpPr>
            <p:nvPr/>
          </p:nvSpPr>
          <p:spPr bwMode="auto">
            <a:xfrm flipH="1" flipV="1">
              <a:off x="1547" y="3092"/>
              <a:ext cx="364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7" name="Group 305"/>
          <p:cNvGrpSpPr>
            <a:grpSpLocks/>
          </p:cNvGrpSpPr>
          <p:nvPr/>
        </p:nvGrpSpPr>
        <p:grpSpPr bwMode="auto">
          <a:xfrm rot="411114">
            <a:off x="5308600" y="5232400"/>
            <a:ext cx="577850" cy="428625"/>
            <a:chOff x="3540" y="3002"/>
            <a:chExt cx="364" cy="270"/>
          </a:xfrm>
        </p:grpSpPr>
        <p:sp>
          <p:nvSpPr>
            <p:cNvPr id="62770" name="Text Box 306"/>
            <p:cNvSpPr txBox="1">
              <a:spLocks noChangeArrowheads="1"/>
            </p:cNvSpPr>
            <p:nvPr/>
          </p:nvSpPr>
          <p:spPr bwMode="auto">
            <a:xfrm rot="-1907786">
              <a:off x="3553" y="3002"/>
              <a:ext cx="2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2</a:t>
              </a:r>
              <a:endParaRPr lang="en-US" sz="1400" i="1">
                <a:latin typeface="Times New Roman" pitchFamily="18" charset="0"/>
              </a:endParaRPr>
            </a:p>
          </p:txBody>
        </p:sp>
        <p:sp>
          <p:nvSpPr>
            <p:cNvPr id="62771" name="Line 307"/>
            <p:cNvSpPr>
              <a:spLocks noChangeShapeType="1"/>
            </p:cNvSpPr>
            <p:nvPr/>
          </p:nvSpPr>
          <p:spPr bwMode="auto">
            <a:xfrm flipV="1">
              <a:off x="3540" y="3092"/>
              <a:ext cx="364" cy="1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8" name="Group 308"/>
          <p:cNvGrpSpPr>
            <a:grpSpLocks/>
          </p:cNvGrpSpPr>
          <p:nvPr/>
        </p:nvGrpSpPr>
        <p:grpSpPr bwMode="auto">
          <a:xfrm rot="309565">
            <a:off x="538163" y="5264150"/>
            <a:ext cx="568325" cy="422275"/>
            <a:chOff x="847" y="3056"/>
            <a:chExt cx="358" cy="266"/>
          </a:xfrm>
        </p:grpSpPr>
        <p:sp>
          <p:nvSpPr>
            <p:cNvPr id="62773" name="Text Box 309"/>
            <p:cNvSpPr txBox="1">
              <a:spLocks noChangeArrowheads="1"/>
            </p:cNvSpPr>
            <p:nvPr/>
          </p:nvSpPr>
          <p:spPr bwMode="auto">
            <a:xfrm rot="-23776146">
              <a:off x="847" y="3056"/>
              <a:ext cx="2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5</a:t>
              </a:r>
              <a:endParaRPr lang="en-US" sz="1400" i="1">
                <a:latin typeface="Times New Roman" pitchFamily="18" charset="0"/>
              </a:endParaRPr>
            </a:p>
          </p:txBody>
        </p:sp>
        <p:sp>
          <p:nvSpPr>
            <p:cNvPr id="62774" name="Line 310"/>
            <p:cNvSpPr>
              <a:spLocks noChangeShapeType="1"/>
            </p:cNvSpPr>
            <p:nvPr/>
          </p:nvSpPr>
          <p:spPr bwMode="auto">
            <a:xfrm flipV="1">
              <a:off x="882" y="3101"/>
              <a:ext cx="323" cy="2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9" name="Group 313"/>
          <p:cNvGrpSpPr>
            <a:grpSpLocks/>
          </p:cNvGrpSpPr>
          <p:nvPr/>
        </p:nvGrpSpPr>
        <p:grpSpPr bwMode="auto">
          <a:xfrm>
            <a:off x="6773863" y="4043363"/>
            <a:ext cx="788987" cy="1281112"/>
            <a:chOff x="4718" y="2427"/>
            <a:chExt cx="497" cy="807"/>
          </a:xfrm>
        </p:grpSpPr>
        <p:grpSp>
          <p:nvGrpSpPr>
            <p:cNvPr id="830" name="Group 314"/>
            <p:cNvGrpSpPr>
              <a:grpSpLocks/>
            </p:cNvGrpSpPr>
            <p:nvPr/>
          </p:nvGrpSpPr>
          <p:grpSpPr bwMode="auto">
            <a:xfrm>
              <a:off x="4891" y="2427"/>
              <a:ext cx="146" cy="133"/>
              <a:chOff x="2640" y="2275"/>
              <a:chExt cx="173" cy="173"/>
            </a:xfrm>
          </p:grpSpPr>
          <p:sp>
            <p:nvSpPr>
              <p:cNvPr id="62779" name="AutoShape 315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1" name="Group 316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781" name="Oval 31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782" name="Rectangle 31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783" name="Rectangle 319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784" name="AutoShape 320"/>
                <p:cNvCxnSpPr>
                  <a:cxnSpLocks noChangeAspect="1" noChangeShapeType="1"/>
                  <a:stCxn id="62781" idx="4"/>
                  <a:endCxn id="62782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785" name="AutoShape 321"/>
                <p:cNvCxnSpPr>
                  <a:cxnSpLocks noChangeAspect="1" noChangeShapeType="1"/>
                  <a:stCxn id="62781" idx="4"/>
                  <a:endCxn id="62783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786" name="AutoShape 322"/>
            <p:cNvCxnSpPr>
              <a:cxnSpLocks noChangeAspect="1" noChangeShapeType="1"/>
              <a:stCxn id="62788" idx="0"/>
              <a:endCxn id="62782" idx="2"/>
            </p:cNvCxnSpPr>
            <p:nvPr/>
          </p:nvCxnSpPr>
          <p:spPr bwMode="auto">
            <a:xfrm flipV="1">
              <a:off x="4791" y="2558"/>
              <a:ext cx="134" cy="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624" name="Group 323"/>
            <p:cNvGrpSpPr>
              <a:grpSpLocks/>
            </p:cNvGrpSpPr>
            <p:nvPr/>
          </p:nvGrpSpPr>
          <p:grpSpPr bwMode="auto">
            <a:xfrm>
              <a:off x="4718" y="2602"/>
              <a:ext cx="146" cy="134"/>
              <a:chOff x="2640" y="2275"/>
              <a:chExt cx="173" cy="173"/>
            </a:xfrm>
          </p:grpSpPr>
          <p:sp>
            <p:nvSpPr>
              <p:cNvPr id="62788" name="AutoShape 324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25" name="Group 325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790" name="Oval 32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791" name="Rectangle 32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792" name="Rectangle 32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793" name="AutoShape 329"/>
                <p:cNvCxnSpPr>
                  <a:cxnSpLocks noChangeAspect="1" noChangeShapeType="1"/>
                  <a:stCxn id="62790" idx="4"/>
                  <a:endCxn id="6279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794" name="AutoShape 330"/>
                <p:cNvCxnSpPr>
                  <a:cxnSpLocks noChangeAspect="1" noChangeShapeType="1"/>
                  <a:stCxn id="62790" idx="4"/>
                  <a:endCxn id="6279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795" name="AutoShape 331"/>
            <p:cNvCxnSpPr>
              <a:cxnSpLocks noChangeAspect="1" noChangeShapeType="1"/>
              <a:stCxn id="62828" idx="0"/>
              <a:endCxn id="62791" idx="2"/>
            </p:cNvCxnSpPr>
            <p:nvPr/>
          </p:nvCxnSpPr>
          <p:spPr bwMode="auto">
            <a:xfrm flipH="1" flipV="1">
              <a:off x="4752" y="2734"/>
              <a:ext cx="39" cy="2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796" name="AutoShape 332"/>
            <p:cNvCxnSpPr>
              <a:cxnSpLocks noChangeAspect="1" noChangeShapeType="1"/>
              <a:stCxn id="62798" idx="0"/>
              <a:endCxn id="62792" idx="2"/>
            </p:cNvCxnSpPr>
            <p:nvPr/>
          </p:nvCxnSpPr>
          <p:spPr bwMode="auto">
            <a:xfrm flipH="1" flipV="1">
              <a:off x="4833" y="2734"/>
              <a:ext cx="40" cy="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627" name="Group 333"/>
            <p:cNvGrpSpPr>
              <a:grpSpLocks/>
            </p:cNvGrpSpPr>
            <p:nvPr/>
          </p:nvGrpSpPr>
          <p:grpSpPr bwMode="auto">
            <a:xfrm>
              <a:off x="4799" y="2779"/>
              <a:ext cx="147" cy="133"/>
              <a:chOff x="2640" y="2275"/>
              <a:chExt cx="173" cy="173"/>
            </a:xfrm>
          </p:grpSpPr>
          <p:sp>
            <p:nvSpPr>
              <p:cNvPr id="62798" name="AutoShape 334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33" name="Group 335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00" name="Oval 33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2801" name="Rectangle 33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02" name="Rectangle 33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03" name="AutoShape 339"/>
                <p:cNvCxnSpPr>
                  <a:cxnSpLocks noChangeAspect="1" noChangeShapeType="1"/>
                  <a:stCxn id="62800" idx="4"/>
                  <a:endCxn id="6280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04" name="AutoShape 340"/>
                <p:cNvCxnSpPr>
                  <a:cxnSpLocks noChangeAspect="1" noChangeShapeType="1"/>
                  <a:stCxn id="62800" idx="4"/>
                  <a:endCxn id="6280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05" name="AutoShape 341"/>
            <p:cNvCxnSpPr>
              <a:cxnSpLocks noChangeAspect="1" noChangeShapeType="1"/>
              <a:stCxn id="62829" idx="0"/>
              <a:endCxn id="62801" idx="2"/>
            </p:cNvCxnSpPr>
            <p:nvPr/>
          </p:nvCxnSpPr>
          <p:spPr bwMode="auto">
            <a:xfrm flipH="1" flipV="1">
              <a:off x="4833" y="2910"/>
              <a:ext cx="309" cy="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06" name="AutoShape 342"/>
            <p:cNvCxnSpPr>
              <a:cxnSpLocks noChangeAspect="1" noChangeShapeType="1"/>
              <a:stCxn id="62828" idx="0"/>
              <a:endCxn id="62802" idx="2"/>
            </p:cNvCxnSpPr>
            <p:nvPr/>
          </p:nvCxnSpPr>
          <p:spPr bwMode="auto">
            <a:xfrm flipV="1">
              <a:off x="4791" y="2910"/>
              <a:ext cx="123" cy="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807" name="AutoShape 343"/>
            <p:cNvCxnSpPr>
              <a:cxnSpLocks noChangeAspect="1" noChangeShapeType="1"/>
              <a:stCxn id="62809" idx="0"/>
              <a:endCxn id="62783" idx="2"/>
            </p:cNvCxnSpPr>
            <p:nvPr/>
          </p:nvCxnSpPr>
          <p:spPr bwMode="auto">
            <a:xfrm flipH="1" flipV="1">
              <a:off x="5006" y="2558"/>
              <a:ext cx="136" cy="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635" name="Group 344"/>
            <p:cNvGrpSpPr>
              <a:grpSpLocks/>
            </p:cNvGrpSpPr>
            <p:nvPr/>
          </p:nvGrpSpPr>
          <p:grpSpPr bwMode="auto">
            <a:xfrm>
              <a:off x="5069" y="2602"/>
              <a:ext cx="146" cy="134"/>
              <a:chOff x="2640" y="2275"/>
              <a:chExt cx="173" cy="173"/>
            </a:xfrm>
          </p:grpSpPr>
          <p:sp>
            <p:nvSpPr>
              <p:cNvPr id="62809" name="AutoShape 345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48" name="Group 346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11" name="Oval 34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812" name="Rectangle 34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13" name="Rectangle 349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14" name="AutoShape 350"/>
                <p:cNvCxnSpPr>
                  <a:cxnSpLocks noChangeAspect="1" noChangeShapeType="1"/>
                  <a:stCxn id="62811" idx="4"/>
                  <a:endCxn id="62812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15" name="AutoShape 351"/>
                <p:cNvCxnSpPr>
                  <a:cxnSpLocks noChangeAspect="1" noChangeShapeType="1"/>
                  <a:stCxn id="62811" idx="4"/>
                  <a:endCxn id="62813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16" name="AutoShape 352"/>
            <p:cNvCxnSpPr>
              <a:cxnSpLocks noChangeAspect="1" noChangeShapeType="1"/>
              <a:stCxn id="62818" idx="0"/>
              <a:endCxn id="62812" idx="2"/>
            </p:cNvCxnSpPr>
            <p:nvPr/>
          </p:nvCxnSpPr>
          <p:spPr bwMode="auto">
            <a:xfrm flipV="1">
              <a:off x="5051" y="2734"/>
              <a:ext cx="52" cy="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649" name="Group 353"/>
            <p:cNvGrpSpPr>
              <a:grpSpLocks/>
            </p:cNvGrpSpPr>
            <p:nvPr/>
          </p:nvGrpSpPr>
          <p:grpSpPr bwMode="auto">
            <a:xfrm>
              <a:off x="4978" y="2779"/>
              <a:ext cx="146" cy="133"/>
              <a:chOff x="2640" y="2275"/>
              <a:chExt cx="173" cy="173"/>
            </a:xfrm>
          </p:grpSpPr>
          <p:sp>
            <p:nvSpPr>
              <p:cNvPr id="62818" name="AutoShape 354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51" name="Group 355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20" name="Oval 35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2821" name="Rectangle 35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22" name="Rectangle 35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23" name="AutoShape 359"/>
                <p:cNvCxnSpPr>
                  <a:cxnSpLocks noChangeAspect="1" noChangeShapeType="1"/>
                  <a:stCxn id="62820" idx="4"/>
                  <a:endCxn id="6282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24" name="AutoShape 360"/>
                <p:cNvCxnSpPr>
                  <a:cxnSpLocks noChangeAspect="1" noChangeShapeType="1"/>
                  <a:stCxn id="62820" idx="4"/>
                  <a:endCxn id="6282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25" name="AutoShape 361"/>
            <p:cNvCxnSpPr>
              <a:cxnSpLocks noChangeAspect="1" noChangeShapeType="1"/>
              <a:stCxn id="62828" idx="0"/>
              <a:endCxn id="62821" idx="2"/>
            </p:cNvCxnSpPr>
            <p:nvPr/>
          </p:nvCxnSpPr>
          <p:spPr bwMode="auto">
            <a:xfrm flipV="1">
              <a:off x="4791" y="2910"/>
              <a:ext cx="221" cy="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26" name="AutoShape 362"/>
            <p:cNvCxnSpPr>
              <a:cxnSpLocks noChangeAspect="1" noChangeShapeType="1"/>
              <a:stCxn id="62829" idx="0"/>
              <a:endCxn id="62822" idx="2"/>
            </p:cNvCxnSpPr>
            <p:nvPr/>
          </p:nvCxnSpPr>
          <p:spPr bwMode="auto">
            <a:xfrm flipH="1" flipV="1">
              <a:off x="5093" y="2910"/>
              <a:ext cx="49" cy="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827" name="AutoShape 363"/>
            <p:cNvCxnSpPr>
              <a:cxnSpLocks noChangeAspect="1" noChangeShapeType="1"/>
              <a:stCxn id="62829" idx="0"/>
              <a:endCxn id="62813" idx="2"/>
            </p:cNvCxnSpPr>
            <p:nvPr/>
          </p:nvCxnSpPr>
          <p:spPr bwMode="auto">
            <a:xfrm flipV="1">
              <a:off x="5142" y="2734"/>
              <a:ext cx="42" cy="2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828" name="AutoShape 364"/>
            <p:cNvSpPr>
              <a:spLocks noChangeAspect="1" noChangeArrowheads="1"/>
            </p:cNvSpPr>
            <p:nvPr/>
          </p:nvSpPr>
          <p:spPr bwMode="auto">
            <a:xfrm>
              <a:off x="4718" y="2995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829" name="AutoShape 365"/>
            <p:cNvSpPr>
              <a:spLocks noChangeAspect="1" noChangeArrowheads="1"/>
            </p:cNvSpPr>
            <p:nvPr/>
          </p:nvSpPr>
          <p:spPr bwMode="auto">
            <a:xfrm>
              <a:off x="5069" y="2995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2830" name="Text Box 366"/>
            <p:cNvSpPr txBox="1">
              <a:spLocks noChangeArrowheads="1"/>
            </p:cNvSpPr>
            <p:nvPr/>
          </p:nvSpPr>
          <p:spPr bwMode="auto">
            <a:xfrm>
              <a:off x="4836" y="3080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1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657" name="Group 367"/>
          <p:cNvGrpSpPr>
            <a:grpSpLocks/>
          </p:cNvGrpSpPr>
          <p:nvPr/>
        </p:nvGrpSpPr>
        <p:grpSpPr bwMode="auto">
          <a:xfrm>
            <a:off x="5916613" y="3752850"/>
            <a:ext cx="723900" cy="1571625"/>
            <a:chOff x="2986" y="2302"/>
            <a:chExt cx="456" cy="990"/>
          </a:xfrm>
        </p:grpSpPr>
        <p:grpSp>
          <p:nvGrpSpPr>
            <p:cNvPr id="62659" name="Group 368"/>
            <p:cNvGrpSpPr>
              <a:grpSpLocks/>
            </p:cNvGrpSpPr>
            <p:nvPr/>
          </p:nvGrpSpPr>
          <p:grpSpPr bwMode="auto">
            <a:xfrm>
              <a:off x="3154" y="2302"/>
              <a:ext cx="146" cy="133"/>
              <a:chOff x="2784" y="1987"/>
              <a:chExt cx="173" cy="173"/>
            </a:xfrm>
          </p:grpSpPr>
          <p:sp>
            <p:nvSpPr>
              <p:cNvPr id="62833" name="AutoShape 369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72" name="Group 370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835" name="Oval 37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836" name="Rectangle 37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37" name="Rectangle 37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38" name="AutoShape 374"/>
                <p:cNvCxnSpPr>
                  <a:cxnSpLocks noChangeAspect="1" noChangeShapeType="1"/>
                  <a:stCxn id="62835" idx="4"/>
                  <a:endCxn id="6283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39" name="AutoShape 375"/>
                <p:cNvCxnSpPr>
                  <a:cxnSpLocks noChangeAspect="1" noChangeShapeType="1"/>
                  <a:stCxn id="62835" idx="4"/>
                  <a:endCxn id="6283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673" name="Group 376"/>
            <p:cNvGrpSpPr>
              <a:grpSpLocks/>
            </p:cNvGrpSpPr>
            <p:nvPr/>
          </p:nvGrpSpPr>
          <p:grpSpPr bwMode="auto">
            <a:xfrm>
              <a:off x="2986" y="2468"/>
              <a:ext cx="147" cy="133"/>
              <a:chOff x="2640" y="2275"/>
              <a:chExt cx="173" cy="173"/>
            </a:xfrm>
          </p:grpSpPr>
          <p:sp>
            <p:nvSpPr>
              <p:cNvPr id="62841" name="AutoShape 377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75" name="Group 378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43" name="Oval 37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844" name="Rectangle 380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45" name="Rectangle 381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46" name="AutoShape 382"/>
                <p:cNvCxnSpPr>
                  <a:cxnSpLocks noChangeAspect="1" noChangeShapeType="1"/>
                  <a:stCxn id="62843" idx="4"/>
                  <a:endCxn id="6284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47" name="AutoShape 383"/>
                <p:cNvCxnSpPr>
                  <a:cxnSpLocks noChangeAspect="1" noChangeShapeType="1"/>
                  <a:stCxn id="62843" idx="4"/>
                  <a:endCxn id="6284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48" name="AutoShape 384"/>
            <p:cNvCxnSpPr>
              <a:cxnSpLocks noChangeAspect="1" noChangeShapeType="1"/>
              <a:stCxn id="62841" idx="0"/>
              <a:endCxn id="62836" idx="2"/>
            </p:cNvCxnSpPr>
            <p:nvPr/>
          </p:nvCxnSpPr>
          <p:spPr bwMode="auto">
            <a:xfrm flipV="1">
              <a:off x="3060" y="2433"/>
              <a:ext cx="128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49" name="AutoShape 385"/>
            <p:cNvCxnSpPr>
              <a:cxnSpLocks noChangeAspect="1" noChangeShapeType="1"/>
              <a:stCxn id="62853" idx="0"/>
              <a:endCxn id="62844" idx="2"/>
            </p:cNvCxnSpPr>
            <p:nvPr/>
          </p:nvCxnSpPr>
          <p:spPr bwMode="auto">
            <a:xfrm flipH="1" flipV="1">
              <a:off x="3020" y="2599"/>
              <a:ext cx="40" cy="2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681" name="Group 386"/>
            <p:cNvGrpSpPr>
              <a:grpSpLocks/>
            </p:cNvGrpSpPr>
            <p:nvPr/>
          </p:nvGrpSpPr>
          <p:grpSpPr bwMode="auto">
            <a:xfrm>
              <a:off x="2986" y="2847"/>
              <a:ext cx="147" cy="133"/>
              <a:chOff x="2640" y="2275"/>
              <a:chExt cx="173" cy="173"/>
            </a:xfrm>
          </p:grpSpPr>
          <p:sp>
            <p:nvSpPr>
              <p:cNvPr id="62851" name="AutoShape 387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83" name="Group 388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53" name="Oval 38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2854" name="Rectangle 390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55" name="Rectangle 391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56" name="AutoShape 392"/>
                <p:cNvCxnSpPr>
                  <a:cxnSpLocks noChangeAspect="1" noChangeShapeType="1"/>
                  <a:stCxn id="62853" idx="4"/>
                  <a:endCxn id="6285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57" name="AutoShape 393"/>
                <p:cNvCxnSpPr>
                  <a:cxnSpLocks noChangeAspect="1" noChangeShapeType="1"/>
                  <a:stCxn id="62853" idx="4"/>
                  <a:endCxn id="6285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58" name="AutoShape 394"/>
            <p:cNvCxnSpPr>
              <a:cxnSpLocks noChangeAspect="1" noChangeShapeType="1"/>
              <a:stCxn id="62892" idx="0"/>
              <a:endCxn id="62854" idx="2"/>
            </p:cNvCxnSpPr>
            <p:nvPr/>
          </p:nvCxnSpPr>
          <p:spPr bwMode="auto">
            <a:xfrm flipH="1" flipV="1">
              <a:off x="3020" y="2978"/>
              <a:ext cx="40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59" name="AutoShape 395"/>
            <p:cNvCxnSpPr>
              <a:cxnSpLocks noChangeAspect="1" noChangeShapeType="1"/>
              <a:stCxn id="62893" idx="0"/>
              <a:endCxn id="62855" idx="2"/>
            </p:cNvCxnSpPr>
            <p:nvPr/>
          </p:nvCxnSpPr>
          <p:spPr bwMode="auto">
            <a:xfrm flipH="1" flipV="1">
              <a:off x="3101" y="2978"/>
              <a:ext cx="268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860" name="AutoShape 396"/>
            <p:cNvCxnSpPr>
              <a:cxnSpLocks noChangeAspect="1" noChangeShapeType="1"/>
              <a:stCxn id="62862" idx="0"/>
              <a:endCxn id="62845" idx="2"/>
            </p:cNvCxnSpPr>
            <p:nvPr/>
          </p:nvCxnSpPr>
          <p:spPr bwMode="auto">
            <a:xfrm flipH="1" flipV="1">
              <a:off x="3101" y="2599"/>
              <a:ext cx="268" cy="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692" name="Group 397"/>
            <p:cNvGrpSpPr>
              <a:grpSpLocks/>
            </p:cNvGrpSpPr>
            <p:nvPr/>
          </p:nvGrpSpPr>
          <p:grpSpPr bwMode="auto">
            <a:xfrm>
              <a:off x="3295" y="2667"/>
              <a:ext cx="147" cy="133"/>
              <a:chOff x="2640" y="2275"/>
              <a:chExt cx="173" cy="173"/>
            </a:xfrm>
          </p:grpSpPr>
          <p:sp>
            <p:nvSpPr>
              <p:cNvPr id="62862" name="AutoShape 39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94" name="Group 39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64" name="Oval 40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865" name="Rectangle 40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66" name="Rectangle 40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67" name="AutoShape 403"/>
                <p:cNvCxnSpPr>
                  <a:cxnSpLocks noChangeAspect="1" noChangeShapeType="1"/>
                  <a:stCxn id="62864" idx="4"/>
                  <a:endCxn id="6286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68" name="AutoShape 404"/>
                <p:cNvCxnSpPr>
                  <a:cxnSpLocks noChangeAspect="1" noChangeShapeType="1"/>
                  <a:stCxn id="62864" idx="4"/>
                  <a:endCxn id="6286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69" name="AutoShape 405"/>
            <p:cNvCxnSpPr>
              <a:cxnSpLocks noChangeAspect="1" noChangeShapeType="1"/>
              <a:stCxn id="62892" idx="0"/>
              <a:endCxn id="62865" idx="2"/>
            </p:cNvCxnSpPr>
            <p:nvPr/>
          </p:nvCxnSpPr>
          <p:spPr bwMode="auto">
            <a:xfrm flipV="1">
              <a:off x="3060" y="2798"/>
              <a:ext cx="269" cy="2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70" name="AutoShape 406"/>
            <p:cNvCxnSpPr>
              <a:cxnSpLocks noChangeAspect="1" noChangeShapeType="1"/>
              <a:stCxn id="62883" idx="0"/>
              <a:endCxn id="62866" idx="2"/>
            </p:cNvCxnSpPr>
            <p:nvPr/>
          </p:nvCxnSpPr>
          <p:spPr bwMode="auto">
            <a:xfrm flipV="1">
              <a:off x="3369" y="2798"/>
              <a:ext cx="41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706" name="Group 407"/>
            <p:cNvGrpSpPr>
              <a:grpSpLocks/>
            </p:cNvGrpSpPr>
            <p:nvPr/>
          </p:nvGrpSpPr>
          <p:grpSpPr bwMode="auto">
            <a:xfrm>
              <a:off x="3295" y="2468"/>
              <a:ext cx="147" cy="133"/>
              <a:chOff x="2640" y="2275"/>
              <a:chExt cx="173" cy="173"/>
            </a:xfrm>
          </p:grpSpPr>
          <p:sp>
            <p:nvSpPr>
              <p:cNvPr id="62872" name="AutoShape 40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07" name="Group 40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74" name="Oval 41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875" name="Rectangle 41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76" name="Rectangle 41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77" name="AutoShape 413"/>
                <p:cNvCxnSpPr>
                  <a:cxnSpLocks noChangeAspect="1" noChangeShapeType="1"/>
                  <a:stCxn id="62874" idx="4"/>
                  <a:endCxn id="6287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78" name="AutoShape 414"/>
                <p:cNvCxnSpPr>
                  <a:cxnSpLocks noChangeAspect="1" noChangeShapeType="1"/>
                  <a:stCxn id="62874" idx="4"/>
                  <a:endCxn id="6287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79" name="AutoShape 415"/>
            <p:cNvCxnSpPr>
              <a:cxnSpLocks noChangeAspect="1" noChangeShapeType="1"/>
              <a:stCxn id="62872" idx="0"/>
              <a:endCxn id="62837" idx="2"/>
            </p:cNvCxnSpPr>
            <p:nvPr/>
          </p:nvCxnSpPr>
          <p:spPr bwMode="auto">
            <a:xfrm flipH="1" flipV="1">
              <a:off x="3269" y="2433"/>
              <a:ext cx="10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880" name="AutoShape 416"/>
            <p:cNvCxnSpPr>
              <a:cxnSpLocks noChangeAspect="1" noChangeShapeType="1"/>
              <a:stCxn id="62862" idx="0"/>
              <a:endCxn id="62875" idx="2"/>
            </p:cNvCxnSpPr>
            <p:nvPr/>
          </p:nvCxnSpPr>
          <p:spPr bwMode="auto">
            <a:xfrm flipH="1" flipV="1">
              <a:off x="3329" y="2599"/>
              <a:ext cx="40" cy="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81" name="AutoShape 417"/>
            <p:cNvCxnSpPr>
              <a:cxnSpLocks noChangeAspect="1" noChangeShapeType="1"/>
              <a:stCxn id="62851" idx="0"/>
              <a:endCxn id="62876" idx="2"/>
            </p:cNvCxnSpPr>
            <p:nvPr/>
          </p:nvCxnSpPr>
          <p:spPr bwMode="auto">
            <a:xfrm flipV="1">
              <a:off x="3060" y="2599"/>
              <a:ext cx="350" cy="24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709" name="Group 418"/>
            <p:cNvGrpSpPr>
              <a:grpSpLocks/>
            </p:cNvGrpSpPr>
            <p:nvPr/>
          </p:nvGrpSpPr>
          <p:grpSpPr bwMode="auto">
            <a:xfrm>
              <a:off x="3295" y="2847"/>
              <a:ext cx="147" cy="133"/>
              <a:chOff x="2640" y="2275"/>
              <a:chExt cx="173" cy="173"/>
            </a:xfrm>
          </p:grpSpPr>
          <p:sp>
            <p:nvSpPr>
              <p:cNvPr id="62883" name="AutoShape 41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15" name="Group 42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885" name="Oval 42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2886" name="Rectangle 42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887" name="Rectangle 42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888" name="AutoShape 424"/>
                <p:cNvCxnSpPr>
                  <a:cxnSpLocks noChangeAspect="1" noChangeShapeType="1"/>
                  <a:stCxn id="62885" idx="4"/>
                  <a:endCxn id="6288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889" name="AutoShape 425"/>
                <p:cNvCxnSpPr>
                  <a:cxnSpLocks noChangeAspect="1" noChangeShapeType="1"/>
                  <a:stCxn id="62885" idx="4"/>
                  <a:endCxn id="6288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890" name="AutoShape 426"/>
            <p:cNvCxnSpPr>
              <a:cxnSpLocks noChangeAspect="1" noChangeShapeType="1"/>
              <a:stCxn id="62893" idx="0"/>
              <a:endCxn id="62886" idx="2"/>
            </p:cNvCxnSpPr>
            <p:nvPr/>
          </p:nvCxnSpPr>
          <p:spPr bwMode="auto">
            <a:xfrm flipH="1" flipV="1">
              <a:off x="3329" y="2978"/>
              <a:ext cx="40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891" name="AutoShape 427"/>
            <p:cNvCxnSpPr>
              <a:cxnSpLocks noChangeAspect="1" noChangeShapeType="1"/>
              <a:stCxn id="62892" idx="0"/>
              <a:endCxn id="62887" idx="2"/>
            </p:cNvCxnSpPr>
            <p:nvPr/>
          </p:nvCxnSpPr>
          <p:spPr bwMode="auto">
            <a:xfrm flipV="1">
              <a:off x="3060" y="2978"/>
              <a:ext cx="350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892" name="AutoShape 428"/>
            <p:cNvSpPr>
              <a:spLocks noChangeAspect="1" noChangeArrowheads="1"/>
            </p:cNvSpPr>
            <p:nvPr/>
          </p:nvSpPr>
          <p:spPr bwMode="auto">
            <a:xfrm>
              <a:off x="2986" y="3059"/>
              <a:ext cx="147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893" name="AutoShape 429"/>
            <p:cNvSpPr>
              <a:spLocks noChangeAspect="1" noChangeArrowheads="1"/>
            </p:cNvSpPr>
            <p:nvPr/>
          </p:nvSpPr>
          <p:spPr bwMode="auto">
            <a:xfrm>
              <a:off x="3295" y="3059"/>
              <a:ext cx="147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2894" name="Text Box 430"/>
            <p:cNvSpPr txBox="1">
              <a:spLocks noChangeArrowheads="1"/>
            </p:cNvSpPr>
            <p:nvPr/>
          </p:nvSpPr>
          <p:spPr bwMode="auto">
            <a:xfrm>
              <a:off x="3084" y="3138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2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717" name="Group 431"/>
          <p:cNvGrpSpPr>
            <a:grpSpLocks/>
          </p:cNvGrpSpPr>
          <p:nvPr/>
        </p:nvGrpSpPr>
        <p:grpSpPr bwMode="auto">
          <a:xfrm>
            <a:off x="1743075" y="4073525"/>
            <a:ext cx="601663" cy="1260475"/>
            <a:chOff x="1950" y="2456"/>
            <a:chExt cx="379" cy="794"/>
          </a:xfrm>
        </p:grpSpPr>
        <p:grpSp>
          <p:nvGrpSpPr>
            <p:cNvPr id="62730" name="Group 432"/>
            <p:cNvGrpSpPr>
              <a:grpSpLocks/>
            </p:cNvGrpSpPr>
            <p:nvPr/>
          </p:nvGrpSpPr>
          <p:grpSpPr bwMode="auto">
            <a:xfrm>
              <a:off x="1950" y="2456"/>
              <a:ext cx="146" cy="133"/>
              <a:chOff x="2784" y="1987"/>
              <a:chExt cx="173" cy="173"/>
            </a:xfrm>
          </p:grpSpPr>
          <p:sp>
            <p:nvSpPr>
              <p:cNvPr id="62897" name="AutoShape 433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31" name="Group 434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899" name="Oval 43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900" name="Rectangle 43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01" name="Rectangle 43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02" name="AutoShape 438"/>
                <p:cNvCxnSpPr>
                  <a:cxnSpLocks noChangeAspect="1" noChangeShapeType="1"/>
                  <a:stCxn id="62899" idx="4"/>
                  <a:endCxn id="6290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03" name="AutoShape 439"/>
                <p:cNvCxnSpPr>
                  <a:cxnSpLocks noChangeAspect="1" noChangeShapeType="1"/>
                  <a:stCxn id="62899" idx="4"/>
                  <a:endCxn id="6290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04" name="AutoShape 440"/>
            <p:cNvCxnSpPr>
              <a:cxnSpLocks noChangeAspect="1" noChangeShapeType="1"/>
              <a:stCxn id="62906" idx="0"/>
              <a:endCxn id="62900" idx="2"/>
            </p:cNvCxnSpPr>
            <p:nvPr/>
          </p:nvCxnSpPr>
          <p:spPr bwMode="auto">
            <a:xfrm flipH="1" flipV="1">
              <a:off x="1984" y="2587"/>
              <a:ext cx="39" cy="19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733" name="Group 441"/>
            <p:cNvGrpSpPr>
              <a:grpSpLocks/>
            </p:cNvGrpSpPr>
            <p:nvPr/>
          </p:nvGrpSpPr>
          <p:grpSpPr bwMode="auto">
            <a:xfrm>
              <a:off x="1950" y="2784"/>
              <a:ext cx="146" cy="133"/>
              <a:chOff x="2640" y="2275"/>
              <a:chExt cx="173" cy="173"/>
            </a:xfrm>
          </p:grpSpPr>
          <p:sp>
            <p:nvSpPr>
              <p:cNvPr id="62906" name="AutoShape 44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39" name="Group 44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08" name="Oval 44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2909" name="Rectangle 44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10" name="Rectangle 44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11" name="AutoShape 447"/>
                <p:cNvCxnSpPr>
                  <a:cxnSpLocks noChangeAspect="1" noChangeShapeType="1"/>
                  <a:stCxn id="62908" idx="4"/>
                  <a:endCxn id="6290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12" name="AutoShape 448"/>
                <p:cNvCxnSpPr>
                  <a:cxnSpLocks noChangeAspect="1" noChangeShapeType="1"/>
                  <a:stCxn id="62908" idx="4"/>
                  <a:endCxn id="6291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741" name="Group 449"/>
            <p:cNvGrpSpPr>
              <a:grpSpLocks/>
            </p:cNvGrpSpPr>
            <p:nvPr/>
          </p:nvGrpSpPr>
          <p:grpSpPr bwMode="auto">
            <a:xfrm>
              <a:off x="2183" y="2604"/>
              <a:ext cx="146" cy="133"/>
              <a:chOff x="2640" y="2275"/>
              <a:chExt cx="173" cy="173"/>
            </a:xfrm>
          </p:grpSpPr>
          <p:sp>
            <p:nvSpPr>
              <p:cNvPr id="62914" name="AutoShape 45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54" name="Group 45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16" name="Oval 45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2917" name="Rectangle 45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18" name="Rectangle 45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19" name="AutoShape 455"/>
                <p:cNvCxnSpPr>
                  <a:cxnSpLocks noChangeAspect="1" noChangeShapeType="1"/>
                  <a:stCxn id="62916" idx="4"/>
                  <a:endCxn id="6291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20" name="AutoShape 456"/>
                <p:cNvCxnSpPr>
                  <a:cxnSpLocks noChangeAspect="1" noChangeShapeType="1"/>
                  <a:stCxn id="62916" idx="4"/>
                  <a:endCxn id="6291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21" name="AutoShape 457"/>
            <p:cNvCxnSpPr>
              <a:cxnSpLocks noChangeAspect="1" noChangeShapeType="1"/>
              <a:stCxn id="62914" idx="0"/>
              <a:endCxn id="62901" idx="2"/>
            </p:cNvCxnSpPr>
            <p:nvPr/>
          </p:nvCxnSpPr>
          <p:spPr bwMode="auto">
            <a:xfrm flipH="1" flipV="1">
              <a:off x="2065" y="2587"/>
              <a:ext cx="191" cy="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922" name="AutoShape 458"/>
            <p:cNvCxnSpPr>
              <a:cxnSpLocks noChangeAspect="1" noChangeShapeType="1"/>
              <a:stCxn id="62906" idx="0"/>
              <a:endCxn id="62917" idx="2"/>
            </p:cNvCxnSpPr>
            <p:nvPr/>
          </p:nvCxnSpPr>
          <p:spPr bwMode="auto">
            <a:xfrm flipV="1">
              <a:off x="2023" y="2735"/>
              <a:ext cx="194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923" name="AutoShape 459"/>
            <p:cNvCxnSpPr>
              <a:cxnSpLocks noChangeAspect="1" noChangeShapeType="1"/>
              <a:stCxn id="62926" idx="0"/>
              <a:endCxn id="62918" idx="2"/>
            </p:cNvCxnSpPr>
            <p:nvPr/>
          </p:nvCxnSpPr>
          <p:spPr bwMode="auto">
            <a:xfrm flipV="1">
              <a:off x="2256" y="2735"/>
              <a:ext cx="42" cy="2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924" name="AutoShape 460"/>
            <p:cNvCxnSpPr>
              <a:cxnSpLocks noChangeAspect="1" noChangeShapeType="1"/>
              <a:stCxn id="62925" idx="0"/>
              <a:endCxn id="62909" idx="2"/>
            </p:cNvCxnSpPr>
            <p:nvPr/>
          </p:nvCxnSpPr>
          <p:spPr bwMode="auto">
            <a:xfrm flipH="1" flipV="1">
              <a:off x="1984" y="2915"/>
              <a:ext cx="39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62925" name="AutoShape 461"/>
            <p:cNvSpPr>
              <a:spLocks noChangeAspect="1" noChangeArrowheads="1"/>
            </p:cNvSpPr>
            <p:nvPr/>
          </p:nvSpPr>
          <p:spPr bwMode="auto">
            <a:xfrm>
              <a:off x="1950" y="2996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926" name="AutoShape 462"/>
            <p:cNvSpPr>
              <a:spLocks noChangeAspect="1" noChangeArrowheads="1"/>
            </p:cNvSpPr>
            <p:nvPr/>
          </p:nvSpPr>
          <p:spPr bwMode="auto">
            <a:xfrm>
              <a:off x="2183" y="2996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cxnSp>
          <p:nvCxnSpPr>
            <p:cNvPr id="62927" name="AutoShape 463"/>
            <p:cNvCxnSpPr>
              <a:cxnSpLocks noChangeAspect="1" noChangeShapeType="1"/>
              <a:stCxn id="62926" idx="0"/>
              <a:endCxn id="62910" idx="2"/>
            </p:cNvCxnSpPr>
            <p:nvPr/>
          </p:nvCxnSpPr>
          <p:spPr bwMode="auto">
            <a:xfrm flipH="1" flipV="1">
              <a:off x="2065" y="2915"/>
              <a:ext cx="191" cy="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928" name="Text Box 464"/>
            <p:cNvSpPr txBox="1">
              <a:spLocks noChangeArrowheads="1"/>
            </p:cNvSpPr>
            <p:nvPr/>
          </p:nvSpPr>
          <p:spPr bwMode="auto">
            <a:xfrm>
              <a:off x="2004" y="3096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4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757" name="Group 465"/>
          <p:cNvGrpSpPr>
            <a:grpSpLocks/>
          </p:cNvGrpSpPr>
          <p:nvPr/>
        </p:nvGrpSpPr>
        <p:grpSpPr bwMode="auto">
          <a:xfrm>
            <a:off x="1046163" y="4360863"/>
            <a:ext cx="619125" cy="973137"/>
            <a:chOff x="432" y="2625"/>
            <a:chExt cx="390" cy="613"/>
          </a:xfrm>
        </p:grpSpPr>
        <p:grpSp>
          <p:nvGrpSpPr>
            <p:cNvPr id="62760" name="Group 466"/>
            <p:cNvGrpSpPr>
              <a:grpSpLocks/>
            </p:cNvGrpSpPr>
            <p:nvPr/>
          </p:nvGrpSpPr>
          <p:grpSpPr bwMode="auto">
            <a:xfrm>
              <a:off x="554" y="2625"/>
              <a:ext cx="146" cy="133"/>
              <a:chOff x="2784" y="1987"/>
              <a:chExt cx="173" cy="173"/>
            </a:xfrm>
          </p:grpSpPr>
          <p:sp>
            <p:nvSpPr>
              <p:cNvPr id="62931" name="AutoShape 467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63" name="Group 468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933" name="Oval 46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2934" name="Rectangle 470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35" name="Rectangle 471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36" name="AutoShape 472"/>
                <p:cNvCxnSpPr>
                  <a:cxnSpLocks noChangeAspect="1" noChangeShapeType="1"/>
                  <a:stCxn id="62933" idx="4"/>
                  <a:endCxn id="6293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37" name="AutoShape 473"/>
                <p:cNvCxnSpPr>
                  <a:cxnSpLocks noChangeAspect="1" noChangeShapeType="1"/>
                  <a:stCxn id="62933" idx="4"/>
                  <a:endCxn id="6293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766" name="Group 474"/>
            <p:cNvGrpSpPr>
              <a:grpSpLocks/>
            </p:cNvGrpSpPr>
            <p:nvPr/>
          </p:nvGrpSpPr>
          <p:grpSpPr bwMode="auto">
            <a:xfrm>
              <a:off x="432" y="2800"/>
              <a:ext cx="146" cy="134"/>
              <a:chOff x="2640" y="2275"/>
              <a:chExt cx="173" cy="173"/>
            </a:xfrm>
          </p:grpSpPr>
          <p:sp>
            <p:nvSpPr>
              <p:cNvPr id="62939" name="AutoShape 475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69" name="Group 476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41" name="Oval 47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2942" name="Rectangle 47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43" name="Rectangle 479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44" name="AutoShape 480"/>
                <p:cNvCxnSpPr>
                  <a:cxnSpLocks noChangeAspect="1" noChangeShapeType="1"/>
                  <a:stCxn id="62941" idx="4"/>
                  <a:endCxn id="62942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45" name="AutoShape 481"/>
                <p:cNvCxnSpPr>
                  <a:cxnSpLocks noChangeAspect="1" noChangeShapeType="1"/>
                  <a:stCxn id="62941" idx="4"/>
                  <a:endCxn id="62943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46" name="AutoShape 482"/>
            <p:cNvCxnSpPr>
              <a:cxnSpLocks noChangeAspect="1" noChangeShapeType="1"/>
              <a:stCxn id="62939" idx="0"/>
              <a:endCxn id="62934" idx="2"/>
            </p:cNvCxnSpPr>
            <p:nvPr/>
          </p:nvCxnSpPr>
          <p:spPr bwMode="auto">
            <a:xfrm flipV="1">
              <a:off x="505" y="2756"/>
              <a:ext cx="83" cy="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947" name="AutoShape 483"/>
            <p:cNvCxnSpPr>
              <a:cxnSpLocks noChangeAspect="1" noChangeShapeType="1"/>
              <a:stCxn id="62960" idx="0"/>
              <a:endCxn id="62942" idx="2"/>
            </p:cNvCxnSpPr>
            <p:nvPr/>
          </p:nvCxnSpPr>
          <p:spPr bwMode="auto">
            <a:xfrm flipH="1" flipV="1">
              <a:off x="466" y="2932"/>
              <a:ext cx="39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948" name="AutoShape 484"/>
            <p:cNvCxnSpPr>
              <a:cxnSpLocks noChangeAspect="1" noChangeShapeType="1"/>
              <a:stCxn id="62961" idx="0"/>
              <a:endCxn id="62943" idx="2"/>
            </p:cNvCxnSpPr>
            <p:nvPr/>
          </p:nvCxnSpPr>
          <p:spPr bwMode="auto">
            <a:xfrm flipH="1" flipV="1">
              <a:off x="547" y="2932"/>
              <a:ext cx="202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772" name="Group 485"/>
            <p:cNvGrpSpPr>
              <a:grpSpLocks/>
            </p:cNvGrpSpPr>
            <p:nvPr/>
          </p:nvGrpSpPr>
          <p:grpSpPr bwMode="auto">
            <a:xfrm>
              <a:off x="676" y="2800"/>
              <a:ext cx="146" cy="134"/>
              <a:chOff x="2640" y="2275"/>
              <a:chExt cx="173" cy="173"/>
            </a:xfrm>
          </p:grpSpPr>
          <p:sp>
            <p:nvSpPr>
              <p:cNvPr id="62950" name="AutoShape 48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77" name="Group 48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52" name="Oval 48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2953" name="Rectangle 48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54" name="Rectangle 49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55" name="AutoShape 491"/>
                <p:cNvCxnSpPr>
                  <a:cxnSpLocks noChangeAspect="1" noChangeShapeType="1"/>
                  <a:stCxn id="62952" idx="4"/>
                  <a:endCxn id="6295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56" name="AutoShape 492"/>
                <p:cNvCxnSpPr>
                  <a:cxnSpLocks noChangeAspect="1" noChangeShapeType="1"/>
                  <a:stCxn id="62952" idx="4"/>
                  <a:endCxn id="6295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57" name="AutoShape 493"/>
            <p:cNvCxnSpPr>
              <a:cxnSpLocks noChangeAspect="1" noChangeShapeType="1"/>
              <a:stCxn id="62950" idx="0"/>
              <a:endCxn id="62935" idx="2"/>
            </p:cNvCxnSpPr>
            <p:nvPr/>
          </p:nvCxnSpPr>
          <p:spPr bwMode="auto">
            <a:xfrm flipH="1" flipV="1">
              <a:off x="669" y="2756"/>
              <a:ext cx="80" cy="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958" name="AutoShape 494"/>
            <p:cNvCxnSpPr>
              <a:cxnSpLocks noChangeAspect="1" noChangeShapeType="1"/>
              <a:stCxn id="62961" idx="0"/>
              <a:endCxn id="62953" idx="2"/>
            </p:cNvCxnSpPr>
            <p:nvPr/>
          </p:nvCxnSpPr>
          <p:spPr bwMode="auto">
            <a:xfrm flipH="1" flipV="1">
              <a:off x="710" y="2932"/>
              <a:ext cx="39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959" name="AutoShape 495"/>
            <p:cNvCxnSpPr>
              <a:cxnSpLocks noChangeAspect="1" noChangeShapeType="1"/>
              <a:stCxn id="62960" idx="0"/>
              <a:endCxn id="62954" idx="2"/>
            </p:cNvCxnSpPr>
            <p:nvPr/>
          </p:nvCxnSpPr>
          <p:spPr bwMode="auto">
            <a:xfrm flipV="1">
              <a:off x="505" y="2932"/>
              <a:ext cx="286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960" name="AutoShape 496"/>
            <p:cNvSpPr>
              <a:spLocks noChangeAspect="1" noChangeArrowheads="1"/>
            </p:cNvSpPr>
            <p:nvPr/>
          </p:nvSpPr>
          <p:spPr bwMode="auto">
            <a:xfrm>
              <a:off x="432" y="299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2961" name="AutoShape 497"/>
            <p:cNvSpPr>
              <a:spLocks noChangeAspect="1" noChangeArrowheads="1"/>
            </p:cNvSpPr>
            <p:nvPr/>
          </p:nvSpPr>
          <p:spPr bwMode="auto">
            <a:xfrm>
              <a:off x="676" y="2999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2962" name="Text Box 498"/>
            <p:cNvSpPr txBox="1">
              <a:spLocks noChangeArrowheads="1"/>
            </p:cNvSpPr>
            <p:nvPr/>
          </p:nvSpPr>
          <p:spPr bwMode="auto">
            <a:xfrm>
              <a:off x="505" y="3084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5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778" name="Group 499"/>
          <p:cNvGrpSpPr>
            <a:grpSpLocks/>
          </p:cNvGrpSpPr>
          <p:nvPr/>
        </p:nvGrpSpPr>
        <p:grpSpPr bwMode="auto">
          <a:xfrm>
            <a:off x="3448050" y="1963738"/>
            <a:ext cx="1781175" cy="1589087"/>
            <a:chOff x="2688" y="1069"/>
            <a:chExt cx="1122" cy="1001"/>
          </a:xfrm>
        </p:grpSpPr>
        <p:grpSp>
          <p:nvGrpSpPr>
            <p:cNvPr id="62780" name="Group 500"/>
            <p:cNvGrpSpPr>
              <a:grpSpLocks/>
            </p:cNvGrpSpPr>
            <p:nvPr/>
          </p:nvGrpSpPr>
          <p:grpSpPr bwMode="auto">
            <a:xfrm>
              <a:off x="3054" y="1069"/>
              <a:ext cx="146" cy="133"/>
              <a:chOff x="2784" y="1987"/>
              <a:chExt cx="173" cy="173"/>
            </a:xfrm>
          </p:grpSpPr>
          <p:sp>
            <p:nvSpPr>
              <p:cNvPr id="62965" name="AutoShape 501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87" name="Group 502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2967" name="Oval 50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2968" name="Rectangle 50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69" name="Rectangle 50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70" name="AutoShape 506"/>
                <p:cNvCxnSpPr>
                  <a:cxnSpLocks noChangeAspect="1" noChangeShapeType="1"/>
                  <a:stCxn id="62967" idx="4"/>
                  <a:endCxn id="6296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71" name="AutoShape 507"/>
                <p:cNvCxnSpPr>
                  <a:cxnSpLocks noChangeAspect="1" noChangeShapeType="1"/>
                  <a:stCxn id="62967" idx="4"/>
                  <a:endCxn id="6296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789" name="Group 508"/>
            <p:cNvGrpSpPr>
              <a:grpSpLocks/>
            </p:cNvGrpSpPr>
            <p:nvPr/>
          </p:nvGrpSpPr>
          <p:grpSpPr bwMode="auto">
            <a:xfrm>
              <a:off x="2810" y="1219"/>
              <a:ext cx="146" cy="133"/>
              <a:chOff x="2640" y="2275"/>
              <a:chExt cx="173" cy="173"/>
            </a:xfrm>
          </p:grpSpPr>
          <p:sp>
            <p:nvSpPr>
              <p:cNvPr id="62973" name="AutoShape 50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97" name="Group 51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75" name="Oval 51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2976" name="Rectangle 51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77" name="Rectangle 51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78" name="AutoShape 514"/>
                <p:cNvCxnSpPr>
                  <a:cxnSpLocks noChangeAspect="1" noChangeShapeType="1"/>
                  <a:stCxn id="62975" idx="4"/>
                  <a:endCxn id="6297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79" name="AutoShape 515"/>
                <p:cNvCxnSpPr>
                  <a:cxnSpLocks noChangeAspect="1" noChangeShapeType="1"/>
                  <a:stCxn id="62975" idx="4"/>
                  <a:endCxn id="6297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80" name="AutoShape 516"/>
            <p:cNvCxnSpPr>
              <a:cxnSpLocks noChangeAspect="1" noChangeShapeType="1"/>
              <a:stCxn id="62973" idx="0"/>
              <a:endCxn id="62968" idx="2"/>
            </p:cNvCxnSpPr>
            <p:nvPr/>
          </p:nvCxnSpPr>
          <p:spPr bwMode="auto">
            <a:xfrm flipV="1">
              <a:off x="2883" y="1200"/>
              <a:ext cx="205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2981" name="AutoShape 517"/>
            <p:cNvCxnSpPr>
              <a:cxnSpLocks noChangeAspect="1" noChangeShapeType="1"/>
              <a:stCxn id="62983" idx="0"/>
              <a:endCxn id="62976" idx="2"/>
            </p:cNvCxnSpPr>
            <p:nvPr/>
          </p:nvCxnSpPr>
          <p:spPr bwMode="auto">
            <a:xfrm flipV="1">
              <a:off x="2761" y="1350"/>
              <a:ext cx="83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799" name="Group 518"/>
            <p:cNvGrpSpPr>
              <a:grpSpLocks/>
            </p:cNvGrpSpPr>
            <p:nvPr/>
          </p:nvGrpSpPr>
          <p:grpSpPr bwMode="auto">
            <a:xfrm>
              <a:off x="2688" y="1385"/>
              <a:ext cx="146" cy="133"/>
              <a:chOff x="2640" y="2275"/>
              <a:chExt cx="173" cy="173"/>
            </a:xfrm>
          </p:grpSpPr>
          <p:sp>
            <p:nvSpPr>
              <p:cNvPr id="62983" name="AutoShape 51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08" name="Group 52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85" name="Oval 52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2986" name="Rectangle 52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87" name="Rectangle 52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88" name="AutoShape 524"/>
                <p:cNvCxnSpPr>
                  <a:cxnSpLocks noChangeAspect="1" noChangeShapeType="1"/>
                  <a:stCxn id="62985" idx="4"/>
                  <a:endCxn id="6298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89" name="AutoShape 525"/>
                <p:cNvCxnSpPr>
                  <a:cxnSpLocks noChangeAspect="1" noChangeShapeType="1"/>
                  <a:stCxn id="62985" idx="4"/>
                  <a:endCxn id="6298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90" name="AutoShape 526"/>
            <p:cNvCxnSpPr>
              <a:cxnSpLocks noChangeAspect="1" noChangeShapeType="1"/>
              <a:stCxn id="63077" idx="0"/>
              <a:endCxn id="62986" idx="2"/>
            </p:cNvCxnSpPr>
            <p:nvPr/>
          </p:nvCxnSpPr>
          <p:spPr bwMode="auto">
            <a:xfrm flipH="1" flipV="1">
              <a:off x="2722" y="1516"/>
              <a:ext cx="39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810" name="Group 527"/>
            <p:cNvGrpSpPr>
              <a:grpSpLocks/>
            </p:cNvGrpSpPr>
            <p:nvPr/>
          </p:nvGrpSpPr>
          <p:grpSpPr bwMode="auto">
            <a:xfrm>
              <a:off x="3044" y="1655"/>
              <a:ext cx="147" cy="133"/>
              <a:chOff x="2640" y="2275"/>
              <a:chExt cx="173" cy="173"/>
            </a:xfrm>
          </p:grpSpPr>
          <p:sp>
            <p:nvSpPr>
              <p:cNvPr id="62992" name="AutoShape 52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17" name="Group 52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2994" name="Oval 53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2995" name="Rectangle 53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2996" name="Rectangle 53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2997" name="AutoShape 533"/>
                <p:cNvCxnSpPr>
                  <a:cxnSpLocks noChangeAspect="1" noChangeShapeType="1"/>
                  <a:stCxn id="62994" idx="4"/>
                  <a:endCxn id="6299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2998" name="AutoShape 534"/>
                <p:cNvCxnSpPr>
                  <a:cxnSpLocks noChangeAspect="1" noChangeShapeType="1"/>
                  <a:stCxn id="62994" idx="4"/>
                  <a:endCxn id="6299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2999" name="AutoShape 535"/>
            <p:cNvCxnSpPr>
              <a:cxnSpLocks noChangeAspect="1" noChangeShapeType="1"/>
              <a:stCxn id="62992" idx="0"/>
              <a:endCxn id="62987" idx="2"/>
            </p:cNvCxnSpPr>
            <p:nvPr/>
          </p:nvCxnSpPr>
          <p:spPr bwMode="auto">
            <a:xfrm flipH="1" flipV="1">
              <a:off x="2803" y="1516"/>
              <a:ext cx="315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00" name="AutoShape 536"/>
            <p:cNvCxnSpPr>
              <a:cxnSpLocks noChangeAspect="1" noChangeShapeType="1"/>
              <a:stCxn id="63004" idx="0"/>
              <a:endCxn id="62987" idx="2"/>
            </p:cNvCxnSpPr>
            <p:nvPr/>
          </p:nvCxnSpPr>
          <p:spPr bwMode="auto">
            <a:xfrm flipH="1" flipV="1">
              <a:off x="2803" y="1516"/>
              <a:ext cx="73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01" name="AutoShape 537"/>
            <p:cNvCxnSpPr>
              <a:cxnSpLocks noChangeAspect="1" noChangeShapeType="1"/>
              <a:stCxn id="63077" idx="0"/>
              <a:endCxn id="62995" idx="2"/>
            </p:cNvCxnSpPr>
            <p:nvPr/>
          </p:nvCxnSpPr>
          <p:spPr bwMode="auto">
            <a:xfrm flipV="1">
              <a:off x="2761" y="1786"/>
              <a:ext cx="317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002" name="AutoShape 538"/>
            <p:cNvCxnSpPr>
              <a:cxnSpLocks noChangeAspect="1" noChangeShapeType="1"/>
              <a:stCxn id="63078" idx="0"/>
              <a:endCxn id="62996" idx="2"/>
            </p:cNvCxnSpPr>
            <p:nvPr/>
          </p:nvCxnSpPr>
          <p:spPr bwMode="auto">
            <a:xfrm flipH="1" flipV="1">
              <a:off x="3159" y="1786"/>
              <a:ext cx="31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819" name="Group 539"/>
            <p:cNvGrpSpPr>
              <a:grpSpLocks/>
            </p:cNvGrpSpPr>
            <p:nvPr/>
          </p:nvGrpSpPr>
          <p:grpSpPr bwMode="auto">
            <a:xfrm>
              <a:off x="3460" y="1655"/>
              <a:ext cx="147" cy="133"/>
              <a:chOff x="2640" y="2275"/>
              <a:chExt cx="173" cy="173"/>
            </a:xfrm>
          </p:grpSpPr>
          <p:sp>
            <p:nvSpPr>
              <p:cNvPr id="63004" name="AutoShape 54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31" name="Group 54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06" name="Oval 54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3007" name="Rectangle 54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08" name="Rectangle 54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09" name="AutoShape 545"/>
                <p:cNvCxnSpPr>
                  <a:cxnSpLocks noChangeAspect="1" noChangeShapeType="1"/>
                  <a:stCxn id="63006" idx="4"/>
                  <a:endCxn id="6300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10" name="AutoShape 546"/>
                <p:cNvCxnSpPr>
                  <a:cxnSpLocks noChangeAspect="1" noChangeShapeType="1"/>
                  <a:stCxn id="63006" idx="4"/>
                  <a:endCxn id="6300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11" name="AutoShape 547"/>
            <p:cNvCxnSpPr>
              <a:cxnSpLocks noChangeAspect="1" noChangeShapeType="1"/>
              <a:stCxn id="63078" idx="0"/>
              <a:endCxn id="63007" idx="2"/>
            </p:cNvCxnSpPr>
            <p:nvPr/>
          </p:nvCxnSpPr>
          <p:spPr bwMode="auto">
            <a:xfrm flipV="1">
              <a:off x="3469" y="1786"/>
              <a:ext cx="25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012" name="AutoShape 548"/>
            <p:cNvCxnSpPr>
              <a:cxnSpLocks noChangeAspect="1" noChangeShapeType="1"/>
              <a:stCxn id="63077" idx="0"/>
              <a:endCxn id="63008" idx="2"/>
            </p:cNvCxnSpPr>
            <p:nvPr/>
          </p:nvCxnSpPr>
          <p:spPr bwMode="auto">
            <a:xfrm flipV="1">
              <a:off x="2761" y="1786"/>
              <a:ext cx="814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13" name="AutoShape 549"/>
            <p:cNvCxnSpPr>
              <a:cxnSpLocks noChangeAspect="1" noChangeShapeType="1"/>
              <a:stCxn id="63015" idx="0"/>
              <a:endCxn id="62977" idx="2"/>
            </p:cNvCxnSpPr>
            <p:nvPr/>
          </p:nvCxnSpPr>
          <p:spPr bwMode="auto">
            <a:xfrm flipH="1" flipV="1">
              <a:off x="2925" y="1350"/>
              <a:ext cx="8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832" name="Group 550"/>
            <p:cNvGrpSpPr>
              <a:grpSpLocks/>
            </p:cNvGrpSpPr>
            <p:nvPr/>
          </p:nvGrpSpPr>
          <p:grpSpPr bwMode="auto">
            <a:xfrm>
              <a:off x="2932" y="1385"/>
              <a:ext cx="146" cy="133"/>
              <a:chOff x="2640" y="2275"/>
              <a:chExt cx="173" cy="173"/>
            </a:xfrm>
          </p:grpSpPr>
          <p:sp>
            <p:nvSpPr>
              <p:cNvPr id="63015" name="AutoShape 551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34" name="Group 552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17" name="Oval 55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3018" name="Rectangle 55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19" name="Rectangle 55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20" name="AutoShape 556"/>
                <p:cNvCxnSpPr>
                  <a:cxnSpLocks noChangeAspect="1" noChangeShapeType="1"/>
                  <a:stCxn id="63017" idx="4"/>
                  <a:endCxn id="6301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21" name="AutoShape 557"/>
                <p:cNvCxnSpPr>
                  <a:cxnSpLocks noChangeAspect="1" noChangeShapeType="1"/>
                  <a:stCxn id="63017" idx="4"/>
                  <a:endCxn id="6301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22" name="AutoShape 558"/>
            <p:cNvCxnSpPr>
              <a:cxnSpLocks noChangeAspect="1" noChangeShapeType="1"/>
              <a:stCxn id="63077" idx="0"/>
              <a:endCxn id="63018" idx="2"/>
            </p:cNvCxnSpPr>
            <p:nvPr/>
          </p:nvCxnSpPr>
          <p:spPr bwMode="auto">
            <a:xfrm flipV="1">
              <a:off x="2761" y="1516"/>
              <a:ext cx="205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840" name="Group 559"/>
            <p:cNvGrpSpPr>
              <a:grpSpLocks/>
            </p:cNvGrpSpPr>
            <p:nvPr/>
          </p:nvGrpSpPr>
          <p:grpSpPr bwMode="auto">
            <a:xfrm>
              <a:off x="3264" y="1655"/>
              <a:ext cx="146" cy="133"/>
              <a:chOff x="2640" y="2275"/>
              <a:chExt cx="173" cy="173"/>
            </a:xfrm>
          </p:grpSpPr>
          <p:sp>
            <p:nvSpPr>
              <p:cNvPr id="63024" name="AutoShape 56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42" name="Group 56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26" name="Oval 56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3027" name="Rectangle 56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28" name="Rectangle 56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29" name="AutoShape 565"/>
                <p:cNvCxnSpPr>
                  <a:cxnSpLocks noChangeAspect="1" noChangeShapeType="1"/>
                  <a:stCxn id="63026" idx="4"/>
                  <a:endCxn id="6302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30" name="AutoShape 566"/>
                <p:cNvCxnSpPr>
                  <a:cxnSpLocks noChangeAspect="1" noChangeShapeType="1"/>
                  <a:stCxn id="63026" idx="4"/>
                  <a:endCxn id="6302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31" name="AutoShape 567"/>
            <p:cNvCxnSpPr>
              <a:cxnSpLocks noChangeAspect="1" noChangeShapeType="1"/>
              <a:stCxn id="63024" idx="0"/>
              <a:endCxn id="63019" idx="2"/>
            </p:cNvCxnSpPr>
            <p:nvPr/>
          </p:nvCxnSpPr>
          <p:spPr bwMode="auto">
            <a:xfrm flipH="1" flipV="1">
              <a:off x="3047" y="1516"/>
              <a:ext cx="29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32" name="AutoShape 568"/>
            <p:cNvCxnSpPr>
              <a:cxnSpLocks noChangeAspect="1" noChangeShapeType="1"/>
              <a:stCxn id="63004" idx="0"/>
              <a:endCxn id="63019" idx="2"/>
            </p:cNvCxnSpPr>
            <p:nvPr/>
          </p:nvCxnSpPr>
          <p:spPr bwMode="auto">
            <a:xfrm flipH="1" flipV="1">
              <a:off x="3047" y="1516"/>
              <a:ext cx="487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33" name="AutoShape 569"/>
            <p:cNvCxnSpPr>
              <a:cxnSpLocks noChangeAspect="1" noChangeShapeType="1"/>
              <a:stCxn id="63078" idx="0"/>
              <a:endCxn id="63027" idx="2"/>
            </p:cNvCxnSpPr>
            <p:nvPr/>
          </p:nvCxnSpPr>
          <p:spPr bwMode="auto">
            <a:xfrm flipH="1" flipV="1">
              <a:off x="3298" y="1786"/>
              <a:ext cx="171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034" name="AutoShape 570"/>
            <p:cNvCxnSpPr>
              <a:cxnSpLocks noChangeAspect="1" noChangeShapeType="1"/>
              <a:stCxn id="63077" idx="0"/>
              <a:endCxn id="63028" idx="2"/>
            </p:cNvCxnSpPr>
            <p:nvPr/>
          </p:nvCxnSpPr>
          <p:spPr bwMode="auto">
            <a:xfrm flipV="1">
              <a:off x="2761" y="1786"/>
              <a:ext cx="618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850" name="Group 571"/>
            <p:cNvGrpSpPr>
              <a:grpSpLocks/>
            </p:cNvGrpSpPr>
            <p:nvPr/>
          </p:nvGrpSpPr>
          <p:grpSpPr bwMode="auto">
            <a:xfrm>
              <a:off x="3298" y="1219"/>
              <a:ext cx="146" cy="133"/>
              <a:chOff x="2640" y="2275"/>
              <a:chExt cx="173" cy="173"/>
            </a:xfrm>
          </p:grpSpPr>
          <p:sp>
            <p:nvSpPr>
              <p:cNvPr id="63036" name="AutoShape 57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52" name="Group 57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38" name="Oval 57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3039" name="Rectangle 57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40" name="Rectangle 57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41" name="AutoShape 577"/>
                <p:cNvCxnSpPr>
                  <a:cxnSpLocks noChangeAspect="1" noChangeShapeType="1"/>
                  <a:stCxn id="63038" idx="4"/>
                  <a:endCxn id="6303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42" name="AutoShape 578"/>
                <p:cNvCxnSpPr>
                  <a:cxnSpLocks noChangeAspect="1" noChangeShapeType="1"/>
                  <a:stCxn id="63038" idx="4"/>
                  <a:endCxn id="6304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43" name="AutoShape 579"/>
            <p:cNvCxnSpPr>
              <a:cxnSpLocks noChangeAspect="1" noChangeShapeType="1"/>
              <a:stCxn id="63036" idx="0"/>
              <a:endCxn id="62969" idx="2"/>
            </p:cNvCxnSpPr>
            <p:nvPr/>
          </p:nvCxnSpPr>
          <p:spPr bwMode="auto">
            <a:xfrm flipH="1" flipV="1">
              <a:off x="3169" y="1200"/>
              <a:ext cx="202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44" name="AutoShape 580"/>
            <p:cNvCxnSpPr>
              <a:cxnSpLocks noChangeAspect="1" noChangeShapeType="1"/>
              <a:stCxn id="63046" idx="0"/>
              <a:endCxn id="63039" idx="2"/>
            </p:cNvCxnSpPr>
            <p:nvPr/>
          </p:nvCxnSpPr>
          <p:spPr bwMode="auto">
            <a:xfrm flipV="1">
              <a:off x="3249" y="1350"/>
              <a:ext cx="83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861" name="Group 581"/>
            <p:cNvGrpSpPr>
              <a:grpSpLocks/>
            </p:cNvGrpSpPr>
            <p:nvPr/>
          </p:nvGrpSpPr>
          <p:grpSpPr bwMode="auto">
            <a:xfrm>
              <a:off x="3176" y="1385"/>
              <a:ext cx="146" cy="133"/>
              <a:chOff x="2640" y="2275"/>
              <a:chExt cx="173" cy="173"/>
            </a:xfrm>
          </p:grpSpPr>
          <p:sp>
            <p:nvSpPr>
              <p:cNvPr id="63046" name="AutoShape 58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63" name="Group 58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48" name="Oval 58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3049" name="Rectangle 58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50" name="Rectangle 58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51" name="AutoShape 587"/>
                <p:cNvCxnSpPr>
                  <a:cxnSpLocks noChangeAspect="1" noChangeShapeType="1"/>
                  <a:stCxn id="63048" idx="4"/>
                  <a:endCxn id="6304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52" name="AutoShape 588"/>
                <p:cNvCxnSpPr>
                  <a:cxnSpLocks noChangeAspect="1" noChangeShapeType="1"/>
                  <a:stCxn id="63048" idx="4"/>
                  <a:endCxn id="6305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53" name="AutoShape 589"/>
            <p:cNvCxnSpPr>
              <a:cxnSpLocks noChangeAspect="1" noChangeShapeType="1"/>
              <a:stCxn id="63077" idx="0"/>
              <a:endCxn id="63049" idx="2"/>
            </p:cNvCxnSpPr>
            <p:nvPr/>
          </p:nvCxnSpPr>
          <p:spPr bwMode="auto">
            <a:xfrm flipV="1">
              <a:off x="2761" y="1516"/>
              <a:ext cx="449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054" name="AutoShape 590"/>
            <p:cNvCxnSpPr>
              <a:cxnSpLocks noChangeAspect="1" noChangeShapeType="1"/>
              <a:stCxn id="63024" idx="0"/>
              <a:endCxn id="63050" idx="2"/>
            </p:cNvCxnSpPr>
            <p:nvPr/>
          </p:nvCxnSpPr>
          <p:spPr bwMode="auto">
            <a:xfrm flipH="1" flipV="1">
              <a:off x="3291" y="1516"/>
              <a:ext cx="46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55" name="AutoShape 591"/>
            <p:cNvCxnSpPr>
              <a:cxnSpLocks noChangeAspect="1" noChangeShapeType="1"/>
              <a:stCxn id="63057" idx="0"/>
              <a:endCxn id="63040" idx="2"/>
            </p:cNvCxnSpPr>
            <p:nvPr/>
          </p:nvCxnSpPr>
          <p:spPr bwMode="auto">
            <a:xfrm flipH="1" flipV="1">
              <a:off x="3413" y="1350"/>
              <a:ext cx="8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871" name="Group 592"/>
            <p:cNvGrpSpPr>
              <a:grpSpLocks/>
            </p:cNvGrpSpPr>
            <p:nvPr/>
          </p:nvGrpSpPr>
          <p:grpSpPr bwMode="auto">
            <a:xfrm>
              <a:off x="3420" y="1385"/>
              <a:ext cx="146" cy="133"/>
              <a:chOff x="2640" y="2275"/>
              <a:chExt cx="173" cy="173"/>
            </a:xfrm>
          </p:grpSpPr>
          <p:sp>
            <p:nvSpPr>
              <p:cNvPr id="63057" name="AutoShape 593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73" name="Group 594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59" name="Oval 59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3060" name="Rectangle 59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61" name="Rectangle 59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62" name="AutoShape 598"/>
                <p:cNvCxnSpPr>
                  <a:cxnSpLocks noChangeAspect="1" noChangeShapeType="1"/>
                  <a:stCxn id="63059" idx="4"/>
                  <a:endCxn id="6306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63" name="AutoShape 599"/>
                <p:cNvCxnSpPr>
                  <a:cxnSpLocks noChangeAspect="1" noChangeShapeType="1"/>
                  <a:stCxn id="63059" idx="4"/>
                  <a:endCxn id="6306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64" name="AutoShape 600"/>
            <p:cNvCxnSpPr>
              <a:cxnSpLocks noChangeAspect="1" noChangeShapeType="1"/>
              <a:stCxn id="62992" idx="0"/>
              <a:endCxn id="63060" idx="2"/>
            </p:cNvCxnSpPr>
            <p:nvPr/>
          </p:nvCxnSpPr>
          <p:spPr bwMode="auto">
            <a:xfrm flipV="1">
              <a:off x="3118" y="1516"/>
              <a:ext cx="336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065" name="AutoShape 601"/>
            <p:cNvCxnSpPr>
              <a:cxnSpLocks noChangeAspect="1" noChangeShapeType="1"/>
              <a:stCxn id="63067" idx="0"/>
              <a:endCxn id="63060" idx="2"/>
            </p:cNvCxnSpPr>
            <p:nvPr/>
          </p:nvCxnSpPr>
          <p:spPr bwMode="auto">
            <a:xfrm flipH="1" flipV="1">
              <a:off x="3454" y="1516"/>
              <a:ext cx="283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882" name="Group 602"/>
            <p:cNvGrpSpPr>
              <a:grpSpLocks/>
            </p:cNvGrpSpPr>
            <p:nvPr/>
          </p:nvGrpSpPr>
          <p:grpSpPr bwMode="auto">
            <a:xfrm>
              <a:off x="3664" y="1655"/>
              <a:ext cx="146" cy="133"/>
              <a:chOff x="2640" y="2275"/>
              <a:chExt cx="173" cy="173"/>
            </a:xfrm>
          </p:grpSpPr>
          <p:sp>
            <p:nvSpPr>
              <p:cNvPr id="63067" name="AutoShape 603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84" name="Group 604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69" name="Oval 60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3070" name="Rectangle 60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71" name="Rectangle 60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72" name="AutoShape 608"/>
                <p:cNvCxnSpPr>
                  <a:cxnSpLocks noChangeAspect="1" noChangeShapeType="1"/>
                  <a:stCxn id="63069" idx="4"/>
                  <a:endCxn id="6307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73" name="AutoShape 609"/>
                <p:cNvCxnSpPr>
                  <a:cxnSpLocks noChangeAspect="1" noChangeShapeType="1"/>
                  <a:stCxn id="63069" idx="4"/>
                  <a:endCxn id="6307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74" name="AutoShape 610"/>
            <p:cNvCxnSpPr>
              <a:cxnSpLocks noChangeAspect="1" noChangeShapeType="1"/>
              <a:stCxn id="63077" idx="0"/>
              <a:endCxn id="63070" idx="2"/>
            </p:cNvCxnSpPr>
            <p:nvPr/>
          </p:nvCxnSpPr>
          <p:spPr bwMode="auto">
            <a:xfrm flipV="1">
              <a:off x="2761" y="1786"/>
              <a:ext cx="937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075" name="AutoShape 611"/>
            <p:cNvCxnSpPr>
              <a:cxnSpLocks noChangeAspect="1" noChangeShapeType="1"/>
              <a:stCxn id="63078" idx="0"/>
              <a:endCxn id="63071" idx="2"/>
            </p:cNvCxnSpPr>
            <p:nvPr/>
          </p:nvCxnSpPr>
          <p:spPr bwMode="auto">
            <a:xfrm flipV="1">
              <a:off x="3469" y="1786"/>
              <a:ext cx="31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076" name="AutoShape 612"/>
            <p:cNvCxnSpPr>
              <a:cxnSpLocks noChangeAspect="1" noChangeShapeType="1"/>
              <a:stCxn id="62992" idx="0"/>
              <a:endCxn id="63061" idx="2"/>
            </p:cNvCxnSpPr>
            <p:nvPr/>
          </p:nvCxnSpPr>
          <p:spPr bwMode="auto">
            <a:xfrm flipV="1">
              <a:off x="3118" y="1516"/>
              <a:ext cx="417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077" name="AutoShape 613"/>
            <p:cNvSpPr>
              <a:spLocks noChangeAspect="1" noChangeArrowheads="1"/>
            </p:cNvSpPr>
            <p:nvPr/>
          </p:nvSpPr>
          <p:spPr bwMode="auto">
            <a:xfrm>
              <a:off x="2688" y="1901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3078" name="AutoShape 614"/>
            <p:cNvSpPr>
              <a:spLocks noChangeAspect="1" noChangeArrowheads="1"/>
            </p:cNvSpPr>
            <p:nvPr/>
          </p:nvSpPr>
          <p:spPr bwMode="auto">
            <a:xfrm>
              <a:off x="3395" y="1901"/>
              <a:ext cx="147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3079" name="Text Box 615"/>
            <p:cNvSpPr txBox="1">
              <a:spLocks noChangeArrowheads="1"/>
            </p:cNvSpPr>
            <p:nvPr/>
          </p:nvSpPr>
          <p:spPr bwMode="auto">
            <a:xfrm>
              <a:off x="2975" y="1916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3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2895" name="Group 616"/>
          <p:cNvGrpSpPr>
            <a:grpSpLocks/>
          </p:cNvGrpSpPr>
          <p:nvPr/>
        </p:nvGrpSpPr>
        <p:grpSpPr bwMode="auto">
          <a:xfrm>
            <a:off x="1619250" y="1965325"/>
            <a:ext cx="1693863" cy="1587500"/>
            <a:chOff x="1536" y="960"/>
            <a:chExt cx="1067" cy="1000"/>
          </a:xfrm>
        </p:grpSpPr>
        <p:grpSp>
          <p:nvGrpSpPr>
            <p:cNvPr id="62896" name="Group 617"/>
            <p:cNvGrpSpPr>
              <a:grpSpLocks/>
            </p:cNvGrpSpPr>
            <p:nvPr/>
          </p:nvGrpSpPr>
          <p:grpSpPr bwMode="auto">
            <a:xfrm>
              <a:off x="1989" y="960"/>
              <a:ext cx="147" cy="133"/>
              <a:chOff x="2784" y="1987"/>
              <a:chExt cx="173" cy="173"/>
            </a:xfrm>
          </p:grpSpPr>
          <p:sp>
            <p:nvSpPr>
              <p:cNvPr id="63082" name="AutoShape 618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98" name="Group 619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3084" name="Oval 62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3085" name="Rectangle 62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86" name="Rectangle 62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87" name="AutoShape 623"/>
                <p:cNvCxnSpPr>
                  <a:cxnSpLocks noChangeAspect="1" noChangeShapeType="1"/>
                  <a:stCxn id="63084" idx="4"/>
                  <a:endCxn id="6308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88" name="AutoShape 624"/>
                <p:cNvCxnSpPr>
                  <a:cxnSpLocks noChangeAspect="1" noChangeShapeType="1"/>
                  <a:stCxn id="63084" idx="4"/>
                  <a:endCxn id="6308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62905" name="Group 625"/>
            <p:cNvGrpSpPr>
              <a:grpSpLocks/>
            </p:cNvGrpSpPr>
            <p:nvPr/>
          </p:nvGrpSpPr>
          <p:grpSpPr bwMode="auto">
            <a:xfrm>
              <a:off x="1676" y="1110"/>
              <a:ext cx="146" cy="133"/>
              <a:chOff x="2640" y="2275"/>
              <a:chExt cx="173" cy="173"/>
            </a:xfrm>
          </p:grpSpPr>
          <p:sp>
            <p:nvSpPr>
              <p:cNvPr id="63090" name="AutoShape 62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07" name="Group 62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092" name="Oval 62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3093" name="Rectangle 62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094" name="Rectangle 63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095" name="AutoShape 631"/>
                <p:cNvCxnSpPr>
                  <a:cxnSpLocks noChangeAspect="1" noChangeShapeType="1"/>
                  <a:stCxn id="63092" idx="4"/>
                  <a:endCxn id="6309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096" name="AutoShape 632"/>
                <p:cNvCxnSpPr>
                  <a:cxnSpLocks noChangeAspect="1" noChangeShapeType="1"/>
                  <a:stCxn id="63092" idx="4"/>
                  <a:endCxn id="6309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097" name="AutoShape 633"/>
            <p:cNvCxnSpPr>
              <a:cxnSpLocks noChangeAspect="1" noChangeShapeType="1"/>
              <a:stCxn id="63090" idx="0"/>
              <a:endCxn id="63085" idx="2"/>
            </p:cNvCxnSpPr>
            <p:nvPr/>
          </p:nvCxnSpPr>
          <p:spPr bwMode="auto">
            <a:xfrm flipV="1">
              <a:off x="1749" y="1091"/>
              <a:ext cx="274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2913" name="Group 634"/>
            <p:cNvGrpSpPr>
              <a:grpSpLocks/>
            </p:cNvGrpSpPr>
            <p:nvPr/>
          </p:nvGrpSpPr>
          <p:grpSpPr bwMode="auto">
            <a:xfrm>
              <a:off x="1536" y="1276"/>
              <a:ext cx="147" cy="133"/>
              <a:chOff x="2640" y="2275"/>
              <a:chExt cx="173" cy="173"/>
            </a:xfrm>
          </p:grpSpPr>
          <p:sp>
            <p:nvSpPr>
              <p:cNvPr id="63099" name="AutoShape 635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15" name="Group 636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01" name="Oval 6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3102" name="Rectangle 63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03" name="Rectangle 639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04" name="AutoShape 640"/>
                <p:cNvCxnSpPr>
                  <a:cxnSpLocks noChangeAspect="1" noChangeShapeType="1"/>
                  <a:stCxn id="63101" idx="4"/>
                  <a:endCxn id="63102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05" name="AutoShape 641"/>
                <p:cNvCxnSpPr>
                  <a:cxnSpLocks noChangeAspect="1" noChangeShapeType="1"/>
                  <a:stCxn id="63101" idx="4"/>
                  <a:endCxn id="63103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06" name="AutoShape 642"/>
            <p:cNvCxnSpPr>
              <a:cxnSpLocks noChangeAspect="1" noChangeShapeType="1"/>
              <a:stCxn id="63099" idx="0"/>
              <a:endCxn id="63093" idx="2"/>
            </p:cNvCxnSpPr>
            <p:nvPr/>
          </p:nvCxnSpPr>
          <p:spPr bwMode="auto">
            <a:xfrm flipV="1">
              <a:off x="1610" y="1241"/>
              <a:ext cx="10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07" name="AutoShape 643"/>
            <p:cNvCxnSpPr>
              <a:cxnSpLocks noChangeAspect="1" noChangeShapeType="1"/>
              <a:stCxn id="63185" idx="0"/>
              <a:endCxn id="63102" idx="2"/>
            </p:cNvCxnSpPr>
            <p:nvPr/>
          </p:nvCxnSpPr>
          <p:spPr bwMode="auto">
            <a:xfrm flipH="1" flipV="1">
              <a:off x="1570" y="1407"/>
              <a:ext cx="324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08" name="AutoShape 644"/>
            <p:cNvCxnSpPr>
              <a:cxnSpLocks noChangeAspect="1" noChangeShapeType="1"/>
              <a:stCxn id="63142" idx="0"/>
              <a:endCxn id="63103" idx="2"/>
            </p:cNvCxnSpPr>
            <p:nvPr/>
          </p:nvCxnSpPr>
          <p:spPr bwMode="auto">
            <a:xfrm flipV="1">
              <a:off x="1610" y="1407"/>
              <a:ext cx="4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109" name="AutoShape 645"/>
            <p:cNvCxnSpPr>
              <a:cxnSpLocks noChangeAspect="1" noChangeShapeType="1"/>
              <a:stCxn id="63132" idx="0"/>
              <a:endCxn id="63103" idx="2"/>
            </p:cNvCxnSpPr>
            <p:nvPr/>
          </p:nvCxnSpPr>
          <p:spPr bwMode="auto">
            <a:xfrm flipH="1" flipV="1">
              <a:off x="1651" y="1407"/>
              <a:ext cx="66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29" name="Group 646"/>
            <p:cNvGrpSpPr>
              <a:grpSpLocks/>
            </p:cNvGrpSpPr>
            <p:nvPr/>
          </p:nvGrpSpPr>
          <p:grpSpPr bwMode="auto">
            <a:xfrm>
              <a:off x="1815" y="1276"/>
              <a:ext cx="147" cy="133"/>
              <a:chOff x="2640" y="2275"/>
              <a:chExt cx="173" cy="173"/>
            </a:xfrm>
          </p:grpSpPr>
          <p:sp>
            <p:nvSpPr>
              <p:cNvPr id="63111" name="AutoShape 647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30" name="Group 648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13" name="Oval 64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3114" name="Rectangle 650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15" name="Rectangle 651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16" name="AutoShape 652"/>
                <p:cNvCxnSpPr>
                  <a:cxnSpLocks noChangeAspect="1" noChangeShapeType="1"/>
                  <a:stCxn id="63113" idx="4"/>
                  <a:endCxn id="6311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17" name="AutoShape 653"/>
                <p:cNvCxnSpPr>
                  <a:cxnSpLocks noChangeAspect="1" noChangeShapeType="1"/>
                  <a:stCxn id="63113" idx="4"/>
                  <a:endCxn id="6311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18" name="AutoShape 654"/>
            <p:cNvCxnSpPr>
              <a:cxnSpLocks noChangeAspect="1" noChangeShapeType="1"/>
              <a:stCxn id="63111" idx="0"/>
              <a:endCxn id="63094" idx="2"/>
            </p:cNvCxnSpPr>
            <p:nvPr/>
          </p:nvCxnSpPr>
          <p:spPr bwMode="auto">
            <a:xfrm flipH="1" flipV="1">
              <a:off x="1791" y="1241"/>
              <a:ext cx="98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32" name="Group 655"/>
            <p:cNvGrpSpPr>
              <a:grpSpLocks/>
            </p:cNvGrpSpPr>
            <p:nvPr/>
          </p:nvGrpSpPr>
          <p:grpSpPr bwMode="auto">
            <a:xfrm>
              <a:off x="1804" y="1546"/>
              <a:ext cx="147" cy="133"/>
              <a:chOff x="2640" y="2275"/>
              <a:chExt cx="173" cy="173"/>
            </a:xfrm>
          </p:grpSpPr>
          <p:sp>
            <p:nvSpPr>
              <p:cNvPr id="63120" name="AutoShape 65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38" name="Group 65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22" name="Oval 65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3123" name="Rectangle 65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24" name="Rectangle 66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25" name="AutoShape 661"/>
                <p:cNvCxnSpPr>
                  <a:cxnSpLocks noChangeAspect="1" noChangeShapeType="1"/>
                  <a:stCxn id="63122" idx="4"/>
                  <a:endCxn id="6312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26" name="AutoShape 662"/>
                <p:cNvCxnSpPr>
                  <a:cxnSpLocks noChangeAspect="1" noChangeShapeType="1"/>
                  <a:stCxn id="63122" idx="4"/>
                  <a:endCxn id="6312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27" name="AutoShape 663"/>
            <p:cNvCxnSpPr>
              <a:cxnSpLocks noChangeAspect="1" noChangeShapeType="1"/>
              <a:stCxn id="63120" idx="0"/>
              <a:endCxn id="63114" idx="2"/>
            </p:cNvCxnSpPr>
            <p:nvPr/>
          </p:nvCxnSpPr>
          <p:spPr bwMode="auto">
            <a:xfrm flipH="1" flipV="1">
              <a:off x="1849" y="1407"/>
              <a:ext cx="2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28" name="AutoShape 664"/>
            <p:cNvCxnSpPr>
              <a:cxnSpLocks noChangeAspect="1" noChangeShapeType="1"/>
              <a:stCxn id="63132" idx="0"/>
              <a:endCxn id="63114" idx="2"/>
            </p:cNvCxnSpPr>
            <p:nvPr/>
          </p:nvCxnSpPr>
          <p:spPr bwMode="auto">
            <a:xfrm flipH="1" flipV="1">
              <a:off x="1849" y="1407"/>
              <a:ext cx="463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29" name="AutoShape 665"/>
            <p:cNvCxnSpPr>
              <a:cxnSpLocks noChangeAspect="1" noChangeShapeType="1"/>
              <a:stCxn id="63185" idx="0"/>
              <a:endCxn id="63123" idx="2"/>
            </p:cNvCxnSpPr>
            <p:nvPr/>
          </p:nvCxnSpPr>
          <p:spPr bwMode="auto">
            <a:xfrm flipH="1" flipV="1">
              <a:off x="1838" y="1677"/>
              <a:ext cx="56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30" name="AutoShape 666"/>
            <p:cNvCxnSpPr>
              <a:cxnSpLocks noChangeAspect="1" noChangeShapeType="1"/>
              <a:stCxn id="63186" idx="0"/>
              <a:endCxn id="63124" idx="2"/>
            </p:cNvCxnSpPr>
            <p:nvPr/>
          </p:nvCxnSpPr>
          <p:spPr bwMode="auto">
            <a:xfrm flipH="1" flipV="1">
              <a:off x="1919" y="1677"/>
              <a:ext cx="284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40" name="Group 667"/>
            <p:cNvGrpSpPr>
              <a:grpSpLocks/>
            </p:cNvGrpSpPr>
            <p:nvPr/>
          </p:nvGrpSpPr>
          <p:grpSpPr bwMode="auto">
            <a:xfrm>
              <a:off x="2239" y="1546"/>
              <a:ext cx="146" cy="133"/>
              <a:chOff x="2640" y="2275"/>
              <a:chExt cx="173" cy="173"/>
            </a:xfrm>
          </p:grpSpPr>
          <p:sp>
            <p:nvSpPr>
              <p:cNvPr id="63132" name="AutoShape 66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49" name="Group 66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34" name="Oval 67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3135" name="Rectangle 67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36" name="Rectangle 67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37" name="AutoShape 673"/>
                <p:cNvCxnSpPr>
                  <a:cxnSpLocks noChangeAspect="1" noChangeShapeType="1"/>
                  <a:stCxn id="63134" idx="4"/>
                  <a:endCxn id="6313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38" name="AutoShape 674"/>
                <p:cNvCxnSpPr>
                  <a:cxnSpLocks noChangeAspect="1" noChangeShapeType="1"/>
                  <a:stCxn id="63134" idx="4"/>
                  <a:endCxn id="6313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39" name="AutoShape 675"/>
            <p:cNvCxnSpPr>
              <a:cxnSpLocks noChangeAspect="1" noChangeShapeType="1"/>
              <a:stCxn id="63185" idx="0"/>
              <a:endCxn id="63135" idx="2"/>
            </p:cNvCxnSpPr>
            <p:nvPr/>
          </p:nvCxnSpPr>
          <p:spPr bwMode="auto">
            <a:xfrm flipV="1">
              <a:off x="1894" y="1677"/>
              <a:ext cx="379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40" name="AutoShape 676"/>
            <p:cNvCxnSpPr>
              <a:cxnSpLocks noChangeAspect="1" noChangeShapeType="1"/>
              <a:stCxn id="63186" idx="0"/>
              <a:endCxn id="63136" idx="2"/>
            </p:cNvCxnSpPr>
            <p:nvPr/>
          </p:nvCxnSpPr>
          <p:spPr bwMode="auto">
            <a:xfrm flipV="1">
              <a:off x="2203" y="1677"/>
              <a:ext cx="151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51" name="Group 677"/>
            <p:cNvGrpSpPr>
              <a:grpSpLocks/>
            </p:cNvGrpSpPr>
            <p:nvPr/>
          </p:nvGrpSpPr>
          <p:grpSpPr bwMode="auto">
            <a:xfrm>
              <a:off x="1536" y="1546"/>
              <a:ext cx="147" cy="133"/>
              <a:chOff x="2640" y="2275"/>
              <a:chExt cx="173" cy="173"/>
            </a:xfrm>
          </p:grpSpPr>
          <p:sp>
            <p:nvSpPr>
              <p:cNvPr id="63142" name="AutoShape 67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63" name="Group 67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44" name="Oval 68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3145" name="Rectangle 68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46" name="Rectangle 68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47" name="AutoShape 683"/>
                <p:cNvCxnSpPr>
                  <a:cxnSpLocks noChangeAspect="1" noChangeShapeType="1"/>
                  <a:stCxn id="63144" idx="4"/>
                  <a:endCxn id="6314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48" name="AutoShape 684"/>
                <p:cNvCxnSpPr>
                  <a:cxnSpLocks noChangeAspect="1" noChangeShapeType="1"/>
                  <a:stCxn id="63144" idx="4"/>
                  <a:endCxn id="6314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49" name="AutoShape 685"/>
            <p:cNvCxnSpPr>
              <a:cxnSpLocks noChangeAspect="1" noChangeShapeType="1"/>
              <a:stCxn id="63142" idx="0"/>
              <a:endCxn id="63115" idx="2"/>
            </p:cNvCxnSpPr>
            <p:nvPr/>
          </p:nvCxnSpPr>
          <p:spPr bwMode="auto">
            <a:xfrm flipV="1">
              <a:off x="1610" y="1407"/>
              <a:ext cx="32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150" name="AutoShape 686"/>
            <p:cNvCxnSpPr>
              <a:cxnSpLocks noChangeAspect="1" noChangeShapeType="1"/>
              <a:stCxn id="63132" idx="0"/>
              <a:endCxn id="63115" idx="2"/>
            </p:cNvCxnSpPr>
            <p:nvPr/>
          </p:nvCxnSpPr>
          <p:spPr bwMode="auto">
            <a:xfrm flipH="1" flipV="1">
              <a:off x="1930" y="1407"/>
              <a:ext cx="382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151" name="AutoShape 687"/>
            <p:cNvCxnSpPr>
              <a:cxnSpLocks noChangeAspect="1" noChangeShapeType="1"/>
              <a:stCxn id="63186" idx="0"/>
              <a:endCxn id="63145" idx="2"/>
            </p:cNvCxnSpPr>
            <p:nvPr/>
          </p:nvCxnSpPr>
          <p:spPr bwMode="auto">
            <a:xfrm flipH="1" flipV="1">
              <a:off x="1570" y="1677"/>
              <a:ext cx="633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52" name="AutoShape 688"/>
            <p:cNvCxnSpPr>
              <a:cxnSpLocks noChangeAspect="1" noChangeShapeType="1"/>
              <a:stCxn id="63185" idx="0"/>
              <a:endCxn id="63146" idx="2"/>
            </p:cNvCxnSpPr>
            <p:nvPr/>
          </p:nvCxnSpPr>
          <p:spPr bwMode="auto">
            <a:xfrm flipH="1" flipV="1">
              <a:off x="1651" y="1677"/>
              <a:ext cx="243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64" name="Group 689"/>
            <p:cNvGrpSpPr>
              <a:grpSpLocks/>
            </p:cNvGrpSpPr>
            <p:nvPr/>
          </p:nvGrpSpPr>
          <p:grpSpPr bwMode="auto">
            <a:xfrm>
              <a:off x="2303" y="1110"/>
              <a:ext cx="147" cy="133"/>
              <a:chOff x="2640" y="2275"/>
              <a:chExt cx="173" cy="173"/>
            </a:xfrm>
          </p:grpSpPr>
          <p:sp>
            <p:nvSpPr>
              <p:cNvPr id="63154" name="AutoShape 69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66" name="Group 69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56" name="Oval 69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3157" name="Rectangle 69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58" name="Rectangle 69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59" name="AutoShape 695"/>
                <p:cNvCxnSpPr>
                  <a:cxnSpLocks noChangeAspect="1" noChangeShapeType="1"/>
                  <a:stCxn id="63156" idx="4"/>
                  <a:endCxn id="6315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60" name="AutoShape 696"/>
                <p:cNvCxnSpPr>
                  <a:cxnSpLocks noChangeAspect="1" noChangeShapeType="1"/>
                  <a:stCxn id="63156" idx="4"/>
                  <a:endCxn id="6315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61" name="AutoShape 697"/>
            <p:cNvCxnSpPr>
              <a:cxnSpLocks noChangeAspect="1" noChangeShapeType="1"/>
              <a:stCxn id="63154" idx="0"/>
              <a:endCxn id="63086" idx="2"/>
            </p:cNvCxnSpPr>
            <p:nvPr/>
          </p:nvCxnSpPr>
          <p:spPr bwMode="auto">
            <a:xfrm flipH="1" flipV="1">
              <a:off x="2104" y="1091"/>
              <a:ext cx="273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72" name="Group 698"/>
            <p:cNvGrpSpPr>
              <a:grpSpLocks/>
            </p:cNvGrpSpPr>
            <p:nvPr/>
          </p:nvGrpSpPr>
          <p:grpSpPr bwMode="auto">
            <a:xfrm>
              <a:off x="2166" y="1276"/>
              <a:ext cx="147" cy="133"/>
              <a:chOff x="2640" y="2275"/>
              <a:chExt cx="173" cy="173"/>
            </a:xfrm>
          </p:grpSpPr>
          <p:sp>
            <p:nvSpPr>
              <p:cNvPr id="63163" name="AutoShape 69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74" name="Group 70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65" name="Oval 70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3166" name="Rectangle 70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67" name="Rectangle 70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68" name="AutoShape 704"/>
                <p:cNvCxnSpPr>
                  <a:cxnSpLocks noChangeAspect="1" noChangeShapeType="1"/>
                  <a:stCxn id="63165" idx="4"/>
                  <a:endCxn id="6316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69" name="AutoShape 705"/>
                <p:cNvCxnSpPr>
                  <a:cxnSpLocks noChangeAspect="1" noChangeShapeType="1"/>
                  <a:stCxn id="63165" idx="4"/>
                  <a:endCxn id="6316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70" name="AutoShape 706"/>
            <p:cNvCxnSpPr>
              <a:cxnSpLocks noChangeAspect="1" noChangeShapeType="1"/>
              <a:stCxn id="63163" idx="0"/>
              <a:endCxn id="63157" idx="2"/>
            </p:cNvCxnSpPr>
            <p:nvPr/>
          </p:nvCxnSpPr>
          <p:spPr bwMode="auto">
            <a:xfrm flipV="1">
              <a:off x="2240" y="1241"/>
              <a:ext cx="97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71" name="AutoShape 707"/>
            <p:cNvCxnSpPr>
              <a:cxnSpLocks noChangeAspect="1" noChangeShapeType="1"/>
              <a:stCxn id="63185" idx="0"/>
              <a:endCxn id="63166" idx="2"/>
            </p:cNvCxnSpPr>
            <p:nvPr/>
          </p:nvCxnSpPr>
          <p:spPr bwMode="auto">
            <a:xfrm flipV="1">
              <a:off x="1894" y="1407"/>
              <a:ext cx="306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72" name="AutoShape 708"/>
            <p:cNvCxnSpPr>
              <a:cxnSpLocks noChangeAspect="1" noChangeShapeType="1"/>
              <a:stCxn id="63142" idx="0"/>
              <a:endCxn id="63167" idx="2"/>
            </p:cNvCxnSpPr>
            <p:nvPr/>
          </p:nvCxnSpPr>
          <p:spPr bwMode="auto">
            <a:xfrm flipV="1">
              <a:off x="1610" y="1407"/>
              <a:ext cx="67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2982" name="Group 709"/>
            <p:cNvGrpSpPr>
              <a:grpSpLocks/>
            </p:cNvGrpSpPr>
            <p:nvPr/>
          </p:nvGrpSpPr>
          <p:grpSpPr bwMode="auto">
            <a:xfrm>
              <a:off x="2456" y="1276"/>
              <a:ext cx="147" cy="133"/>
              <a:chOff x="2640" y="2275"/>
              <a:chExt cx="173" cy="173"/>
            </a:xfrm>
          </p:grpSpPr>
          <p:sp>
            <p:nvSpPr>
              <p:cNvPr id="63174" name="AutoShape 71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84" name="Group 71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3176" name="Oval 71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3177" name="Rectangle 71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3178" name="Rectangle 71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3179" name="AutoShape 715"/>
                <p:cNvCxnSpPr>
                  <a:cxnSpLocks noChangeAspect="1" noChangeShapeType="1"/>
                  <a:stCxn id="63176" idx="4"/>
                  <a:endCxn id="6317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3180" name="AutoShape 716"/>
                <p:cNvCxnSpPr>
                  <a:cxnSpLocks noChangeAspect="1" noChangeShapeType="1"/>
                  <a:stCxn id="63176" idx="4"/>
                  <a:endCxn id="6317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3181" name="AutoShape 717"/>
            <p:cNvCxnSpPr>
              <a:cxnSpLocks noChangeAspect="1" noChangeShapeType="1"/>
              <a:stCxn id="63174" idx="0"/>
              <a:endCxn id="63158" idx="2"/>
            </p:cNvCxnSpPr>
            <p:nvPr/>
          </p:nvCxnSpPr>
          <p:spPr bwMode="auto">
            <a:xfrm flipH="1" flipV="1">
              <a:off x="2418" y="1241"/>
              <a:ext cx="112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182" name="AutoShape 718"/>
            <p:cNvCxnSpPr>
              <a:cxnSpLocks noChangeAspect="1" noChangeShapeType="1"/>
              <a:stCxn id="63120" idx="0"/>
              <a:endCxn id="63177" idx="2"/>
            </p:cNvCxnSpPr>
            <p:nvPr/>
          </p:nvCxnSpPr>
          <p:spPr bwMode="auto">
            <a:xfrm flipV="1">
              <a:off x="1878" y="1407"/>
              <a:ext cx="612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83" name="AutoShape 719"/>
            <p:cNvCxnSpPr>
              <a:cxnSpLocks noChangeAspect="1" noChangeShapeType="1"/>
              <a:stCxn id="63132" idx="0"/>
              <a:endCxn id="63177" idx="2"/>
            </p:cNvCxnSpPr>
            <p:nvPr/>
          </p:nvCxnSpPr>
          <p:spPr bwMode="auto">
            <a:xfrm flipV="1">
              <a:off x="2312" y="1407"/>
              <a:ext cx="178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184" name="AutoShape 720"/>
            <p:cNvCxnSpPr>
              <a:cxnSpLocks noChangeAspect="1" noChangeShapeType="1"/>
              <a:stCxn id="63142" idx="0"/>
              <a:endCxn id="63178" idx="2"/>
            </p:cNvCxnSpPr>
            <p:nvPr/>
          </p:nvCxnSpPr>
          <p:spPr bwMode="auto">
            <a:xfrm flipV="1">
              <a:off x="1610" y="1407"/>
              <a:ext cx="96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185" name="AutoShape 721"/>
            <p:cNvSpPr>
              <a:spLocks noChangeAspect="1" noChangeArrowheads="1"/>
            </p:cNvSpPr>
            <p:nvPr/>
          </p:nvSpPr>
          <p:spPr bwMode="auto">
            <a:xfrm>
              <a:off x="1821" y="1792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3186" name="AutoShape 722"/>
            <p:cNvSpPr>
              <a:spLocks noChangeAspect="1" noChangeArrowheads="1"/>
            </p:cNvSpPr>
            <p:nvPr/>
          </p:nvSpPr>
          <p:spPr bwMode="auto">
            <a:xfrm>
              <a:off x="2130" y="1792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3187" name="Text Box 723"/>
            <p:cNvSpPr txBox="1">
              <a:spLocks noChangeArrowheads="1"/>
            </p:cNvSpPr>
            <p:nvPr/>
          </p:nvSpPr>
          <p:spPr bwMode="auto">
            <a:xfrm>
              <a:off x="1913" y="1806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6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sp>
        <p:nvSpPr>
          <p:cNvPr id="63188" name="Text Box 724"/>
          <p:cNvSpPr txBox="1">
            <a:spLocks noChangeArrowheads="1"/>
          </p:cNvSpPr>
          <p:nvPr/>
        </p:nvSpPr>
        <p:spPr bwMode="auto">
          <a:xfrm>
            <a:off x="3189288" y="1498600"/>
            <a:ext cx="4270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defTabSz="1463675" eaLnBrk="1" hangingPunct="1"/>
            <a:r>
              <a:rPr lang="en-US" sz="1000" b="1" i="1">
                <a:latin typeface="Arial" charset="0"/>
                <a:cs typeface="Arial" charset="0"/>
              </a:rPr>
              <a:t>m</a:t>
            </a:r>
            <a:r>
              <a:rPr lang="en-US" sz="1000" b="1" i="1" baseline="-25000">
                <a:latin typeface="Arial" charset="0"/>
                <a:cs typeface="Arial" charset="0"/>
              </a:rPr>
              <a:t>7     </a:t>
            </a:r>
            <a:endParaRPr lang="en-US" sz="3400">
              <a:latin typeface="Times New Roman" pitchFamily="18" charset="0"/>
            </a:endParaRPr>
          </a:p>
        </p:txBody>
      </p:sp>
      <p:grpSp>
        <p:nvGrpSpPr>
          <p:cNvPr id="62991" name="Group 725"/>
          <p:cNvGrpSpPr>
            <a:grpSpLocks/>
          </p:cNvGrpSpPr>
          <p:nvPr/>
        </p:nvGrpSpPr>
        <p:grpSpPr bwMode="auto">
          <a:xfrm>
            <a:off x="8534400" y="5773738"/>
            <a:ext cx="138113" cy="850900"/>
            <a:chOff x="5424" y="3637"/>
            <a:chExt cx="87" cy="536"/>
          </a:xfrm>
        </p:grpSpPr>
        <p:sp>
          <p:nvSpPr>
            <p:cNvPr id="63190" name="Oval 726"/>
            <p:cNvSpPr>
              <a:spLocks noChangeArrowheads="1"/>
            </p:cNvSpPr>
            <p:nvPr/>
          </p:nvSpPr>
          <p:spPr bwMode="auto">
            <a:xfrm>
              <a:off x="5424" y="363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3191" name="Oval 727"/>
            <p:cNvSpPr>
              <a:spLocks noChangeArrowheads="1"/>
            </p:cNvSpPr>
            <p:nvPr/>
          </p:nvSpPr>
          <p:spPr bwMode="auto">
            <a:xfrm>
              <a:off x="5424" y="3862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3192" name="AutoShape 728"/>
            <p:cNvCxnSpPr>
              <a:cxnSpLocks noChangeAspect="1" noChangeShapeType="1"/>
              <a:stCxn id="63190" idx="4"/>
              <a:endCxn id="63191" idx="0"/>
            </p:cNvCxnSpPr>
            <p:nvPr/>
          </p:nvCxnSpPr>
          <p:spPr bwMode="auto">
            <a:xfrm>
              <a:off x="5467" y="3723"/>
              <a:ext cx="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193" name="Oval 729"/>
            <p:cNvSpPr>
              <a:spLocks noChangeArrowheads="1"/>
            </p:cNvSpPr>
            <p:nvPr/>
          </p:nvSpPr>
          <p:spPr bwMode="auto">
            <a:xfrm>
              <a:off x="5425" y="40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3194" name="AutoShape 730"/>
            <p:cNvCxnSpPr>
              <a:cxnSpLocks noChangeShapeType="1"/>
              <a:stCxn id="63191" idx="4"/>
              <a:endCxn id="63193" idx="0"/>
            </p:cNvCxnSpPr>
            <p:nvPr/>
          </p:nvCxnSpPr>
          <p:spPr bwMode="auto">
            <a:xfrm>
              <a:off x="5467" y="3948"/>
              <a:ext cx="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62993" name="Group 731"/>
          <p:cNvGrpSpPr>
            <a:grpSpLocks/>
          </p:cNvGrpSpPr>
          <p:nvPr/>
        </p:nvGrpSpPr>
        <p:grpSpPr bwMode="auto">
          <a:xfrm>
            <a:off x="6505575" y="1582738"/>
            <a:ext cx="1052513" cy="1243012"/>
            <a:chOff x="4122" y="997"/>
            <a:chExt cx="663" cy="783"/>
          </a:xfrm>
        </p:grpSpPr>
        <p:sp>
          <p:nvSpPr>
            <p:cNvPr id="63196" name="Oval 732"/>
            <p:cNvSpPr>
              <a:spLocks noChangeAspect="1" noChangeArrowheads="1"/>
            </p:cNvSpPr>
            <p:nvPr/>
          </p:nvSpPr>
          <p:spPr bwMode="auto">
            <a:xfrm>
              <a:off x="4138" y="997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3197" name="AutoShape 733"/>
            <p:cNvCxnSpPr>
              <a:cxnSpLocks noChangeAspect="1" noChangeShapeType="1"/>
              <a:stCxn id="63196" idx="4"/>
              <a:endCxn id="63198" idx="0"/>
            </p:cNvCxnSpPr>
            <p:nvPr/>
          </p:nvCxnSpPr>
          <p:spPr bwMode="auto">
            <a:xfrm>
              <a:off x="4196" y="1112"/>
              <a:ext cx="0" cy="1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198" name="Oval 734"/>
            <p:cNvSpPr>
              <a:spLocks noChangeAspect="1" noChangeArrowheads="1"/>
            </p:cNvSpPr>
            <p:nvPr/>
          </p:nvSpPr>
          <p:spPr bwMode="auto">
            <a:xfrm>
              <a:off x="4138" y="125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3199" name="AutoShape 735"/>
            <p:cNvCxnSpPr>
              <a:cxnSpLocks noChangeAspect="1" noChangeShapeType="1"/>
              <a:stCxn id="63198" idx="4"/>
              <a:endCxn id="63206" idx="0"/>
            </p:cNvCxnSpPr>
            <p:nvPr/>
          </p:nvCxnSpPr>
          <p:spPr bwMode="auto">
            <a:xfrm>
              <a:off x="4196" y="1373"/>
              <a:ext cx="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00" name="Oval 736"/>
            <p:cNvSpPr>
              <a:spLocks noChangeAspect="1" noChangeArrowheads="1"/>
            </p:cNvSpPr>
            <p:nvPr/>
          </p:nvSpPr>
          <p:spPr bwMode="auto">
            <a:xfrm>
              <a:off x="4380" y="125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63201" name="AutoShape 737"/>
            <p:cNvCxnSpPr>
              <a:cxnSpLocks noChangeAspect="1" noChangeShapeType="1"/>
              <a:stCxn id="63200" idx="4"/>
              <a:endCxn id="63204" idx="0"/>
            </p:cNvCxnSpPr>
            <p:nvPr/>
          </p:nvCxnSpPr>
          <p:spPr bwMode="auto">
            <a:xfrm>
              <a:off x="4438" y="1373"/>
              <a:ext cx="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02" name="Oval 738"/>
            <p:cNvSpPr>
              <a:spLocks noChangeAspect="1" noChangeArrowheads="1"/>
            </p:cNvSpPr>
            <p:nvPr/>
          </p:nvSpPr>
          <p:spPr bwMode="auto">
            <a:xfrm>
              <a:off x="4637" y="125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3203" name="AutoShape 739"/>
            <p:cNvCxnSpPr>
              <a:cxnSpLocks noChangeAspect="1" noChangeShapeType="1"/>
              <a:stCxn id="63202" idx="2"/>
              <a:endCxn id="63200" idx="6"/>
            </p:cNvCxnSpPr>
            <p:nvPr/>
          </p:nvCxnSpPr>
          <p:spPr bwMode="auto">
            <a:xfrm flipH="1">
              <a:off x="4495" y="1316"/>
              <a:ext cx="14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04" name="Oval 740"/>
            <p:cNvSpPr>
              <a:spLocks noChangeAspect="1" noChangeArrowheads="1"/>
            </p:cNvSpPr>
            <p:nvPr/>
          </p:nvSpPr>
          <p:spPr bwMode="auto">
            <a:xfrm>
              <a:off x="4380" y="148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63205" name="AutoShape 741"/>
            <p:cNvCxnSpPr>
              <a:cxnSpLocks noChangeAspect="1" noChangeShapeType="1"/>
              <a:stCxn id="63204" idx="6"/>
              <a:endCxn id="63210" idx="2"/>
            </p:cNvCxnSpPr>
            <p:nvPr/>
          </p:nvCxnSpPr>
          <p:spPr bwMode="auto">
            <a:xfrm>
              <a:off x="4495" y="1546"/>
              <a:ext cx="14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06" name="Oval 742"/>
            <p:cNvSpPr>
              <a:spLocks noChangeAspect="1" noChangeArrowheads="1"/>
            </p:cNvSpPr>
            <p:nvPr/>
          </p:nvSpPr>
          <p:spPr bwMode="auto">
            <a:xfrm>
              <a:off x="4138" y="148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3207" name="AutoShape 743"/>
            <p:cNvCxnSpPr>
              <a:cxnSpLocks noChangeAspect="1" noChangeShapeType="1"/>
              <a:stCxn id="63206" idx="6"/>
              <a:endCxn id="63204" idx="2"/>
            </p:cNvCxnSpPr>
            <p:nvPr/>
          </p:nvCxnSpPr>
          <p:spPr bwMode="auto">
            <a:xfrm>
              <a:off x="4253" y="1546"/>
              <a:ext cx="12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08" name="Oval 744"/>
            <p:cNvSpPr>
              <a:spLocks noChangeAspect="1" noChangeArrowheads="1"/>
            </p:cNvSpPr>
            <p:nvPr/>
          </p:nvSpPr>
          <p:spPr bwMode="auto">
            <a:xfrm>
              <a:off x="4637" y="997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3209" name="AutoShape 745"/>
            <p:cNvCxnSpPr>
              <a:cxnSpLocks noChangeAspect="1" noChangeShapeType="1"/>
              <a:stCxn id="63208" idx="4"/>
              <a:endCxn id="63202" idx="0"/>
            </p:cNvCxnSpPr>
            <p:nvPr/>
          </p:nvCxnSpPr>
          <p:spPr bwMode="auto">
            <a:xfrm>
              <a:off x="4695" y="1112"/>
              <a:ext cx="0" cy="1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10" name="Oval 746"/>
            <p:cNvSpPr>
              <a:spLocks noChangeAspect="1" noChangeArrowheads="1"/>
            </p:cNvSpPr>
            <p:nvPr/>
          </p:nvSpPr>
          <p:spPr bwMode="auto">
            <a:xfrm>
              <a:off x="4637" y="148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3211" name="AutoShape 747"/>
            <p:cNvCxnSpPr>
              <a:cxnSpLocks noChangeAspect="1" noChangeShapeType="1"/>
              <a:stCxn id="63210" idx="0"/>
              <a:endCxn id="63202" idx="4"/>
            </p:cNvCxnSpPr>
            <p:nvPr/>
          </p:nvCxnSpPr>
          <p:spPr bwMode="auto">
            <a:xfrm flipV="1">
              <a:off x="4695" y="1373"/>
              <a:ext cx="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212" name="AutoShape 748"/>
            <p:cNvCxnSpPr>
              <a:cxnSpLocks noChangeAspect="1" noChangeShapeType="1"/>
              <a:stCxn id="63198" idx="6"/>
              <a:endCxn id="63200" idx="2"/>
            </p:cNvCxnSpPr>
            <p:nvPr/>
          </p:nvCxnSpPr>
          <p:spPr bwMode="auto">
            <a:xfrm>
              <a:off x="4253" y="1316"/>
              <a:ext cx="12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213" name="AutoShape 749"/>
            <p:cNvCxnSpPr>
              <a:cxnSpLocks noChangeAspect="1" noChangeShapeType="1"/>
              <a:stCxn id="63208" idx="2"/>
              <a:endCxn id="63200" idx="7"/>
            </p:cNvCxnSpPr>
            <p:nvPr/>
          </p:nvCxnSpPr>
          <p:spPr bwMode="auto">
            <a:xfrm flipH="1">
              <a:off x="4478" y="1055"/>
              <a:ext cx="159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3214" name="AutoShape 750"/>
            <p:cNvCxnSpPr>
              <a:cxnSpLocks noChangeAspect="1" noChangeShapeType="1"/>
              <a:stCxn id="63208" idx="3"/>
              <a:endCxn id="63204" idx="7"/>
            </p:cNvCxnSpPr>
            <p:nvPr/>
          </p:nvCxnSpPr>
          <p:spPr bwMode="auto">
            <a:xfrm flipH="1">
              <a:off x="4478" y="1095"/>
              <a:ext cx="176" cy="4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3215" name="Text Box 751"/>
            <p:cNvSpPr txBox="1">
              <a:spLocks noChangeArrowheads="1"/>
            </p:cNvSpPr>
            <p:nvPr/>
          </p:nvSpPr>
          <p:spPr bwMode="auto">
            <a:xfrm>
              <a:off x="4122" y="1607"/>
              <a:ext cx="6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32" tIns="45716" rIns="91432" bIns="45716"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primal graph</a:t>
              </a:r>
            </a:p>
          </p:txBody>
        </p:sp>
      </p:grpSp>
      <p:grpSp>
        <p:nvGrpSpPr>
          <p:cNvPr id="63003" name="Group 752"/>
          <p:cNvGrpSpPr>
            <a:grpSpLocks/>
          </p:cNvGrpSpPr>
          <p:nvPr/>
        </p:nvGrpSpPr>
        <p:grpSpPr bwMode="auto">
          <a:xfrm>
            <a:off x="7842250" y="1371600"/>
            <a:ext cx="1263650" cy="1454150"/>
            <a:chOff x="4964" y="864"/>
            <a:chExt cx="796" cy="916"/>
          </a:xfrm>
        </p:grpSpPr>
        <p:sp>
          <p:nvSpPr>
            <p:cNvPr id="63217" name="Oval 753"/>
            <p:cNvSpPr>
              <a:spLocks noChangeArrowheads="1"/>
            </p:cNvSpPr>
            <p:nvPr/>
          </p:nvSpPr>
          <p:spPr bwMode="auto">
            <a:xfrm>
              <a:off x="5305" y="864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3218" name="Oval 754"/>
            <p:cNvSpPr>
              <a:spLocks noChangeArrowheads="1"/>
            </p:cNvSpPr>
            <p:nvPr/>
          </p:nvSpPr>
          <p:spPr bwMode="auto">
            <a:xfrm>
              <a:off x="5305" y="1085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3219" name="Oval 755"/>
            <p:cNvSpPr>
              <a:spLocks noChangeArrowheads="1"/>
            </p:cNvSpPr>
            <p:nvPr/>
          </p:nvSpPr>
          <p:spPr bwMode="auto">
            <a:xfrm>
              <a:off x="5078" y="1291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3220" name="AutoShape 756"/>
            <p:cNvCxnSpPr>
              <a:cxnSpLocks noChangeAspect="1" noChangeShapeType="1"/>
              <a:stCxn id="63217" idx="4"/>
              <a:endCxn id="63218" idx="0"/>
            </p:cNvCxnSpPr>
            <p:nvPr/>
          </p:nvCxnSpPr>
          <p:spPr bwMode="auto">
            <a:xfrm>
              <a:off x="5363" y="979"/>
              <a:ext cx="0" cy="1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3221" name="AutoShape 757"/>
            <p:cNvCxnSpPr>
              <a:cxnSpLocks noChangeShapeType="1"/>
              <a:stCxn id="63218" idx="4"/>
              <a:endCxn id="63219" idx="0"/>
            </p:cNvCxnSpPr>
            <p:nvPr/>
          </p:nvCxnSpPr>
          <p:spPr bwMode="auto">
            <a:xfrm flipH="1">
              <a:off x="5136" y="1200"/>
              <a:ext cx="227" cy="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22" name="Oval 758"/>
            <p:cNvSpPr>
              <a:spLocks noChangeArrowheads="1"/>
            </p:cNvSpPr>
            <p:nvPr/>
          </p:nvSpPr>
          <p:spPr bwMode="auto">
            <a:xfrm>
              <a:off x="5532" y="1291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3223" name="AutoShape 759"/>
            <p:cNvCxnSpPr>
              <a:cxnSpLocks noChangeShapeType="1"/>
              <a:stCxn id="63218" idx="4"/>
              <a:endCxn id="63222" idx="0"/>
            </p:cNvCxnSpPr>
            <p:nvPr/>
          </p:nvCxnSpPr>
          <p:spPr bwMode="auto">
            <a:xfrm>
              <a:off x="5363" y="1200"/>
              <a:ext cx="227" cy="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24" name="Oval 760"/>
            <p:cNvSpPr>
              <a:spLocks noChangeArrowheads="1"/>
            </p:cNvSpPr>
            <p:nvPr/>
          </p:nvSpPr>
          <p:spPr bwMode="auto">
            <a:xfrm>
              <a:off x="4964" y="1488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3225" name="AutoShape 761"/>
            <p:cNvCxnSpPr>
              <a:cxnSpLocks noChangeShapeType="1"/>
              <a:stCxn id="63219" idx="4"/>
              <a:endCxn id="63224" idx="0"/>
            </p:cNvCxnSpPr>
            <p:nvPr/>
          </p:nvCxnSpPr>
          <p:spPr bwMode="auto">
            <a:xfrm flipH="1">
              <a:off x="5022" y="1406"/>
              <a:ext cx="114" cy="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26" name="Oval 762"/>
            <p:cNvSpPr>
              <a:spLocks noChangeArrowheads="1"/>
            </p:cNvSpPr>
            <p:nvPr/>
          </p:nvSpPr>
          <p:spPr bwMode="auto">
            <a:xfrm>
              <a:off x="5191" y="1488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3227" name="AutoShape 763"/>
            <p:cNvCxnSpPr>
              <a:cxnSpLocks noChangeShapeType="1"/>
              <a:stCxn id="63219" idx="4"/>
              <a:endCxn id="63226" idx="0"/>
            </p:cNvCxnSpPr>
            <p:nvPr/>
          </p:nvCxnSpPr>
          <p:spPr bwMode="auto">
            <a:xfrm>
              <a:off x="5136" y="1406"/>
              <a:ext cx="113" cy="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28" name="Oval 764"/>
            <p:cNvSpPr>
              <a:spLocks noChangeArrowheads="1"/>
            </p:cNvSpPr>
            <p:nvPr/>
          </p:nvSpPr>
          <p:spPr bwMode="auto">
            <a:xfrm>
              <a:off x="5418" y="1488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3229" name="AutoShape 765"/>
            <p:cNvCxnSpPr>
              <a:cxnSpLocks noChangeShapeType="1"/>
              <a:stCxn id="63222" idx="4"/>
              <a:endCxn id="63228" idx="0"/>
            </p:cNvCxnSpPr>
            <p:nvPr/>
          </p:nvCxnSpPr>
          <p:spPr bwMode="auto">
            <a:xfrm flipH="1">
              <a:off x="5476" y="1406"/>
              <a:ext cx="114" cy="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30" name="Oval 766"/>
            <p:cNvSpPr>
              <a:spLocks noChangeArrowheads="1"/>
            </p:cNvSpPr>
            <p:nvPr/>
          </p:nvSpPr>
          <p:spPr bwMode="auto">
            <a:xfrm>
              <a:off x="5645" y="1488"/>
              <a:ext cx="115" cy="11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3231" name="AutoShape 767"/>
            <p:cNvCxnSpPr>
              <a:cxnSpLocks noChangeShapeType="1"/>
              <a:stCxn id="63222" idx="4"/>
              <a:endCxn id="63230" idx="0"/>
            </p:cNvCxnSpPr>
            <p:nvPr/>
          </p:nvCxnSpPr>
          <p:spPr bwMode="auto">
            <a:xfrm>
              <a:off x="5590" y="1406"/>
              <a:ext cx="113" cy="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32" name="Text Box 768"/>
            <p:cNvSpPr txBox="1">
              <a:spLocks noChangeArrowheads="1"/>
            </p:cNvSpPr>
            <p:nvPr/>
          </p:nvSpPr>
          <p:spPr bwMode="auto">
            <a:xfrm>
              <a:off x="5070" y="1607"/>
              <a:ext cx="5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32" tIns="45716" rIns="91432" bIns="45716"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pseudo tree</a:t>
              </a:r>
            </a:p>
          </p:txBody>
        </p:sp>
      </p:grpSp>
      <p:grpSp>
        <p:nvGrpSpPr>
          <p:cNvPr id="63005" name="Group 769"/>
          <p:cNvGrpSpPr>
            <a:grpSpLocks/>
          </p:cNvGrpSpPr>
          <p:nvPr/>
        </p:nvGrpSpPr>
        <p:grpSpPr bwMode="auto">
          <a:xfrm>
            <a:off x="7772400" y="3932238"/>
            <a:ext cx="496888" cy="1127125"/>
            <a:chOff x="4896" y="2477"/>
            <a:chExt cx="313" cy="710"/>
          </a:xfrm>
        </p:grpSpPr>
        <p:sp>
          <p:nvSpPr>
            <p:cNvPr id="63234" name="Oval 770"/>
            <p:cNvSpPr>
              <a:spLocks noChangeArrowheads="1"/>
            </p:cNvSpPr>
            <p:nvPr/>
          </p:nvSpPr>
          <p:spPr bwMode="auto">
            <a:xfrm>
              <a:off x="5010" y="247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3235" name="Oval 771"/>
            <p:cNvSpPr>
              <a:spLocks noChangeArrowheads="1"/>
            </p:cNvSpPr>
            <p:nvPr/>
          </p:nvSpPr>
          <p:spPr bwMode="auto">
            <a:xfrm>
              <a:off x="5010" y="2698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63236" name="AutoShape 772"/>
            <p:cNvCxnSpPr>
              <a:cxnSpLocks noChangeAspect="1" noChangeShapeType="1"/>
              <a:stCxn id="63234" idx="4"/>
              <a:endCxn id="63235" idx="0"/>
            </p:cNvCxnSpPr>
            <p:nvPr/>
          </p:nvCxnSpPr>
          <p:spPr bwMode="auto">
            <a:xfrm>
              <a:off x="5053" y="2563"/>
              <a:ext cx="0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37" name="Oval 773"/>
            <p:cNvSpPr>
              <a:spLocks noChangeArrowheads="1"/>
            </p:cNvSpPr>
            <p:nvPr/>
          </p:nvSpPr>
          <p:spPr bwMode="auto">
            <a:xfrm>
              <a:off x="5010" y="2904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3238" name="AutoShape 774"/>
            <p:cNvCxnSpPr>
              <a:cxnSpLocks noChangeShapeType="1"/>
              <a:stCxn id="63235" idx="4"/>
              <a:endCxn id="63237" idx="0"/>
            </p:cNvCxnSpPr>
            <p:nvPr/>
          </p:nvCxnSpPr>
          <p:spPr bwMode="auto">
            <a:xfrm>
              <a:off x="5053" y="2784"/>
              <a:ext cx="0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39" name="Oval 775"/>
            <p:cNvSpPr>
              <a:spLocks noChangeArrowheads="1"/>
            </p:cNvSpPr>
            <p:nvPr/>
          </p:nvSpPr>
          <p:spPr bwMode="auto">
            <a:xfrm>
              <a:off x="4896" y="3101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3240" name="AutoShape 776"/>
            <p:cNvCxnSpPr>
              <a:cxnSpLocks noChangeShapeType="1"/>
              <a:stCxn id="63237" idx="4"/>
              <a:endCxn id="63239" idx="0"/>
            </p:cNvCxnSpPr>
            <p:nvPr/>
          </p:nvCxnSpPr>
          <p:spPr bwMode="auto">
            <a:xfrm flipH="1">
              <a:off x="4939" y="2990"/>
              <a:ext cx="114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41" name="Oval 777"/>
            <p:cNvSpPr>
              <a:spLocks noChangeArrowheads="1"/>
            </p:cNvSpPr>
            <p:nvPr/>
          </p:nvSpPr>
          <p:spPr bwMode="auto">
            <a:xfrm>
              <a:off x="5123" y="3101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3242" name="AutoShape 778"/>
            <p:cNvCxnSpPr>
              <a:cxnSpLocks noChangeShapeType="1"/>
              <a:stCxn id="63237" idx="4"/>
              <a:endCxn id="63241" idx="0"/>
            </p:cNvCxnSpPr>
            <p:nvPr/>
          </p:nvCxnSpPr>
          <p:spPr bwMode="auto">
            <a:xfrm>
              <a:off x="5053" y="2990"/>
              <a:ext cx="11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63014" name="Group 779"/>
          <p:cNvGrpSpPr>
            <a:grpSpLocks/>
          </p:cNvGrpSpPr>
          <p:nvPr/>
        </p:nvGrpSpPr>
        <p:grpSpPr bwMode="auto">
          <a:xfrm>
            <a:off x="1143000" y="5943600"/>
            <a:ext cx="136525" cy="493713"/>
            <a:chOff x="720" y="3744"/>
            <a:chExt cx="86" cy="311"/>
          </a:xfrm>
        </p:grpSpPr>
        <p:sp>
          <p:nvSpPr>
            <p:cNvPr id="63244" name="Oval 780"/>
            <p:cNvSpPr>
              <a:spLocks noChangeArrowheads="1"/>
            </p:cNvSpPr>
            <p:nvPr/>
          </p:nvSpPr>
          <p:spPr bwMode="auto">
            <a:xfrm>
              <a:off x="720" y="3744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3245" name="Oval 781"/>
            <p:cNvSpPr>
              <a:spLocks noChangeArrowheads="1"/>
            </p:cNvSpPr>
            <p:nvPr/>
          </p:nvSpPr>
          <p:spPr bwMode="auto">
            <a:xfrm>
              <a:off x="720" y="3969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3246" name="AutoShape 782"/>
            <p:cNvCxnSpPr>
              <a:cxnSpLocks noChangeAspect="1" noChangeShapeType="1"/>
              <a:stCxn id="63244" idx="4"/>
              <a:endCxn id="63245" idx="0"/>
            </p:cNvCxnSpPr>
            <p:nvPr/>
          </p:nvCxnSpPr>
          <p:spPr bwMode="auto">
            <a:xfrm>
              <a:off x="763" y="3830"/>
              <a:ext cx="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63016" name="Group 783"/>
          <p:cNvGrpSpPr>
            <a:grpSpLocks/>
          </p:cNvGrpSpPr>
          <p:nvPr/>
        </p:nvGrpSpPr>
        <p:grpSpPr bwMode="auto">
          <a:xfrm>
            <a:off x="2495550" y="4124325"/>
            <a:ext cx="496888" cy="1127125"/>
            <a:chOff x="1572" y="2598"/>
            <a:chExt cx="313" cy="710"/>
          </a:xfrm>
        </p:grpSpPr>
        <p:sp>
          <p:nvSpPr>
            <p:cNvPr id="63248" name="Oval 784"/>
            <p:cNvSpPr>
              <a:spLocks noChangeArrowheads="1"/>
            </p:cNvSpPr>
            <p:nvPr/>
          </p:nvSpPr>
          <p:spPr bwMode="auto">
            <a:xfrm>
              <a:off x="1686" y="2598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3249" name="Oval 785"/>
            <p:cNvSpPr>
              <a:spLocks noChangeArrowheads="1"/>
            </p:cNvSpPr>
            <p:nvPr/>
          </p:nvSpPr>
          <p:spPr bwMode="auto">
            <a:xfrm>
              <a:off x="1686" y="2819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63250" name="AutoShape 786"/>
            <p:cNvCxnSpPr>
              <a:cxnSpLocks noChangeAspect="1" noChangeShapeType="1"/>
              <a:stCxn id="63248" idx="4"/>
              <a:endCxn id="63249" idx="0"/>
            </p:cNvCxnSpPr>
            <p:nvPr/>
          </p:nvCxnSpPr>
          <p:spPr bwMode="auto">
            <a:xfrm>
              <a:off x="1729" y="2684"/>
              <a:ext cx="0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51" name="Oval 787"/>
            <p:cNvSpPr>
              <a:spLocks noChangeArrowheads="1"/>
            </p:cNvSpPr>
            <p:nvPr/>
          </p:nvSpPr>
          <p:spPr bwMode="auto">
            <a:xfrm>
              <a:off x="1686" y="3025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3252" name="AutoShape 788"/>
            <p:cNvCxnSpPr>
              <a:cxnSpLocks noChangeShapeType="1"/>
              <a:stCxn id="63249" idx="4"/>
              <a:endCxn id="63251" idx="0"/>
            </p:cNvCxnSpPr>
            <p:nvPr/>
          </p:nvCxnSpPr>
          <p:spPr bwMode="auto">
            <a:xfrm>
              <a:off x="1729" y="2905"/>
              <a:ext cx="0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53" name="Oval 789"/>
            <p:cNvSpPr>
              <a:spLocks noChangeArrowheads="1"/>
            </p:cNvSpPr>
            <p:nvPr/>
          </p:nvSpPr>
          <p:spPr bwMode="auto">
            <a:xfrm>
              <a:off x="1572" y="3222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3254" name="AutoShape 790"/>
            <p:cNvCxnSpPr>
              <a:cxnSpLocks noChangeShapeType="1"/>
              <a:stCxn id="63251" idx="4"/>
              <a:endCxn id="63253" idx="0"/>
            </p:cNvCxnSpPr>
            <p:nvPr/>
          </p:nvCxnSpPr>
          <p:spPr bwMode="auto">
            <a:xfrm flipH="1">
              <a:off x="1615" y="3111"/>
              <a:ext cx="114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55" name="Oval 791"/>
            <p:cNvSpPr>
              <a:spLocks noChangeArrowheads="1"/>
            </p:cNvSpPr>
            <p:nvPr/>
          </p:nvSpPr>
          <p:spPr bwMode="auto">
            <a:xfrm>
              <a:off x="1799" y="3222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3256" name="AutoShape 792"/>
            <p:cNvCxnSpPr>
              <a:cxnSpLocks noChangeShapeType="1"/>
              <a:stCxn id="63251" idx="4"/>
              <a:endCxn id="63255" idx="0"/>
            </p:cNvCxnSpPr>
            <p:nvPr/>
          </p:nvCxnSpPr>
          <p:spPr bwMode="auto">
            <a:xfrm>
              <a:off x="1729" y="3111"/>
              <a:ext cx="11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63023" name="Group 793"/>
          <p:cNvGrpSpPr>
            <a:grpSpLocks/>
          </p:cNvGrpSpPr>
          <p:nvPr/>
        </p:nvGrpSpPr>
        <p:grpSpPr bwMode="auto">
          <a:xfrm>
            <a:off x="5326063" y="2163763"/>
            <a:ext cx="1017587" cy="1127125"/>
            <a:chOff x="3355" y="1363"/>
            <a:chExt cx="641" cy="710"/>
          </a:xfrm>
        </p:grpSpPr>
        <p:sp>
          <p:nvSpPr>
            <p:cNvPr id="63258" name="Oval 794"/>
            <p:cNvSpPr>
              <a:spLocks noChangeArrowheads="1"/>
            </p:cNvSpPr>
            <p:nvPr/>
          </p:nvSpPr>
          <p:spPr bwMode="auto">
            <a:xfrm>
              <a:off x="3632" y="1363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3259" name="Oval 795"/>
            <p:cNvSpPr>
              <a:spLocks noChangeArrowheads="1"/>
            </p:cNvSpPr>
            <p:nvPr/>
          </p:nvSpPr>
          <p:spPr bwMode="auto">
            <a:xfrm>
              <a:off x="3632" y="1584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3260" name="Oval 796"/>
            <p:cNvSpPr>
              <a:spLocks noChangeArrowheads="1"/>
            </p:cNvSpPr>
            <p:nvPr/>
          </p:nvSpPr>
          <p:spPr bwMode="auto">
            <a:xfrm>
              <a:off x="3447" y="179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3261" name="AutoShape 797"/>
            <p:cNvCxnSpPr>
              <a:cxnSpLocks noChangeAspect="1" noChangeShapeType="1"/>
              <a:stCxn id="63258" idx="4"/>
              <a:endCxn id="63259" idx="0"/>
            </p:cNvCxnSpPr>
            <p:nvPr/>
          </p:nvCxnSpPr>
          <p:spPr bwMode="auto">
            <a:xfrm>
              <a:off x="3675" y="1449"/>
              <a:ext cx="0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3262" name="AutoShape 798"/>
            <p:cNvCxnSpPr>
              <a:cxnSpLocks noChangeShapeType="1"/>
              <a:stCxn id="63259" idx="4"/>
              <a:endCxn id="63260" idx="0"/>
            </p:cNvCxnSpPr>
            <p:nvPr/>
          </p:nvCxnSpPr>
          <p:spPr bwMode="auto">
            <a:xfrm flipH="1">
              <a:off x="3490" y="1670"/>
              <a:ext cx="18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63" name="Oval 799"/>
            <p:cNvSpPr>
              <a:spLocks noChangeArrowheads="1"/>
            </p:cNvSpPr>
            <p:nvPr/>
          </p:nvSpPr>
          <p:spPr bwMode="auto">
            <a:xfrm>
              <a:off x="3817" y="179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3264" name="AutoShape 800"/>
            <p:cNvCxnSpPr>
              <a:cxnSpLocks noChangeShapeType="1"/>
              <a:stCxn id="63259" idx="4"/>
              <a:endCxn id="63263" idx="0"/>
            </p:cNvCxnSpPr>
            <p:nvPr/>
          </p:nvCxnSpPr>
          <p:spPr bwMode="auto">
            <a:xfrm>
              <a:off x="3675" y="1670"/>
              <a:ext cx="18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65" name="Oval 801"/>
            <p:cNvSpPr>
              <a:spLocks noChangeArrowheads="1"/>
            </p:cNvSpPr>
            <p:nvPr/>
          </p:nvSpPr>
          <p:spPr bwMode="auto">
            <a:xfrm>
              <a:off x="3355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3266" name="AutoShape 802"/>
            <p:cNvCxnSpPr>
              <a:cxnSpLocks noChangeShapeType="1"/>
              <a:stCxn id="63260" idx="4"/>
              <a:endCxn id="63265" idx="0"/>
            </p:cNvCxnSpPr>
            <p:nvPr/>
          </p:nvCxnSpPr>
          <p:spPr bwMode="auto">
            <a:xfrm flipH="1">
              <a:off x="3398" y="1876"/>
              <a:ext cx="92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67" name="Oval 803"/>
            <p:cNvSpPr>
              <a:spLocks noChangeArrowheads="1"/>
            </p:cNvSpPr>
            <p:nvPr/>
          </p:nvSpPr>
          <p:spPr bwMode="auto">
            <a:xfrm>
              <a:off x="3540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3268" name="AutoShape 804"/>
            <p:cNvCxnSpPr>
              <a:cxnSpLocks noChangeShapeType="1"/>
              <a:stCxn id="63260" idx="4"/>
              <a:endCxn id="63267" idx="0"/>
            </p:cNvCxnSpPr>
            <p:nvPr/>
          </p:nvCxnSpPr>
          <p:spPr bwMode="auto">
            <a:xfrm>
              <a:off x="3490" y="1876"/>
              <a:ext cx="9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69" name="Oval 805"/>
            <p:cNvSpPr>
              <a:spLocks noChangeArrowheads="1"/>
            </p:cNvSpPr>
            <p:nvPr/>
          </p:nvSpPr>
          <p:spPr bwMode="auto">
            <a:xfrm>
              <a:off x="3725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3270" name="AutoShape 806"/>
            <p:cNvCxnSpPr>
              <a:cxnSpLocks noChangeShapeType="1"/>
              <a:stCxn id="63263" idx="4"/>
              <a:endCxn id="63269" idx="0"/>
            </p:cNvCxnSpPr>
            <p:nvPr/>
          </p:nvCxnSpPr>
          <p:spPr bwMode="auto">
            <a:xfrm flipH="1">
              <a:off x="3768" y="1876"/>
              <a:ext cx="92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71" name="Oval 807"/>
            <p:cNvSpPr>
              <a:spLocks noChangeArrowheads="1"/>
            </p:cNvSpPr>
            <p:nvPr/>
          </p:nvSpPr>
          <p:spPr bwMode="auto">
            <a:xfrm>
              <a:off x="3910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3272" name="AutoShape 808"/>
            <p:cNvCxnSpPr>
              <a:cxnSpLocks noChangeShapeType="1"/>
              <a:stCxn id="63263" idx="4"/>
              <a:endCxn id="63271" idx="0"/>
            </p:cNvCxnSpPr>
            <p:nvPr/>
          </p:nvCxnSpPr>
          <p:spPr bwMode="auto">
            <a:xfrm>
              <a:off x="3860" y="1876"/>
              <a:ext cx="9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63025" name="Group 809"/>
          <p:cNvGrpSpPr>
            <a:grpSpLocks/>
          </p:cNvGrpSpPr>
          <p:nvPr/>
        </p:nvGrpSpPr>
        <p:grpSpPr bwMode="auto">
          <a:xfrm>
            <a:off x="6243638" y="5741988"/>
            <a:ext cx="138112" cy="1041400"/>
            <a:chOff x="4009" y="3635"/>
            <a:chExt cx="87" cy="656"/>
          </a:xfrm>
        </p:grpSpPr>
        <p:sp>
          <p:nvSpPr>
            <p:cNvPr id="63274" name="Oval 810"/>
            <p:cNvSpPr>
              <a:spLocks noChangeArrowheads="1"/>
            </p:cNvSpPr>
            <p:nvPr/>
          </p:nvSpPr>
          <p:spPr bwMode="auto">
            <a:xfrm>
              <a:off x="4009" y="3635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3275" name="Oval 811"/>
            <p:cNvSpPr>
              <a:spLocks noChangeArrowheads="1"/>
            </p:cNvSpPr>
            <p:nvPr/>
          </p:nvSpPr>
          <p:spPr bwMode="auto">
            <a:xfrm>
              <a:off x="4009" y="3825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63276" name="AutoShape 812"/>
            <p:cNvCxnSpPr>
              <a:cxnSpLocks noChangeAspect="1" noChangeShapeType="1"/>
              <a:stCxn id="63274" idx="4"/>
              <a:endCxn id="63275" idx="0"/>
            </p:cNvCxnSpPr>
            <p:nvPr/>
          </p:nvCxnSpPr>
          <p:spPr bwMode="auto">
            <a:xfrm>
              <a:off x="4052" y="3721"/>
              <a:ext cx="0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77" name="Oval 813"/>
            <p:cNvSpPr>
              <a:spLocks noChangeArrowheads="1"/>
            </p:cNvSpPr>
            <p:nvPr/>
          </p:nvSpPr>
          <p:spPr bwMode="auto">
            <a:xfrm>
              <a:off x="4009" y="4015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3278" name="AutoShape 814"/>
            <p:cNvCxnSpPr>
              <a:cxnSpLocks noChangeShapeType="1"/>
              <a:stCxn id="63275" idx="4"/>
              <a:endCxn id="63277" idx="0"/>
            </p:cNvCxnSpPr>
            <p:nvPr/>
          </p:nvCxnSpPr>
          <p:spPr bwMode="auto">
            <a:xfrm>
              <a:off x="4052" y="3911"/>
              <a:ext cx="0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79" name="Oval 815"/>
            <p:cNvSpPr>
              <a:spLocks noChangeArrowheads="1"/>
            </p:cNvSpPr>
            <p:nvPr/>
          </p:nvSpPr>
          <p:spPr bwMode="auto">
            <a:xfrm>
              <a:off x="4010" y="4205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3280" name="AutoShape 816"/>
            <p:cNvCxnSpPr>
              <a:cxnSpLocks noChangeShapeType="1"/>
              <a:stCxn id="63277" idx="4"/>
              <a:endCxn id="63279" idx="0"/>
            </p:cNvCxnSpPr>
            <p:nvPr/>
          </p:nvCxnSpPr>
          <p:spPr bwMode="auto">
            <a:xfrm>
              <a:off x="4052" y="4101"/>
              <a:ext cx="1" cy="1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63035" name="Group 817"/>
          <p:cNvGrpSpPr>
            <a:grpSpLocks/>
          </p:cNvGrpSpPr>
          <p:nvPr/>
        </p:nvGrpSpPr>
        <p:grpSpPr bwMode="auto">
          <a:xfrm>
            <a:off x="3209925" y="5789613"/>
            <a:ext cx="136525" cy="858837"/>
            <a:chOff x="2016" y="3510"/>
            <a:chExt cx="86" cy="541"/>
          </a:xfrm>
        </p:grpSpPr>
        <p:sp>
          <p:nvSpPr>
            <p:cNvPr id="63282" name="Oval 818"/>
            <p:cNvSpPr>
              <a:spLocks noChangeArrowheads="1"/>
            </p:cNvSpPr>
            <p:nvPr/>
          </p:nvSpPr>
          <p:spPr bwMode="auto">
            <a:xfrm>
              <a:off x="2016" y="373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3283" name="Oval 819"/>
            <p:cNvSpPr>
              <a:spLocks noChangeArrowheads="1"/>
            </p:cNvSpPr>
            <p:nvPr/>
          </p:nvSpPr>
          <p:spPr bwMode="auto">
            <a:xfrm>
              <a:off x="2016" y="3965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3284" name="AutoShape 820"/>
            <p:cNvCxnSpPr>
              <a:cxnSpLocks noChangeAspect="1" noChangeShapeType="1"/>
              <a:stCxn id="63282" idx="4"/>
              <a:endCxn id="63283" idx="0"/>
            </p:cNvCxnSpPr>
            <p:nvPr/>
          </p:nvCxnSpPr>
          <p:spPr bwMode="auto">
            <a:xfrm>
              <a:off x="2059" y="3823"/>
              <a:ext cx="0" cy="1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3285" name="Oval 821"/>
            <p:cNvSpPr>
              <a:spLocks noChangeArrowheads="1"/>
            </p:cNvSpPr>
            <p:nvPr/>
          </p:nvSpPr>
          <p:spPr bwMode="auto">
            <a:xfrm>
              <a:off x="2016" y="351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63286" name="AutoShape 822"/>
            <p:cNvCxnSpPr>
              <a:cxnSpLocks noChangeAspect="1" noChangeShapeType="1"/>
              <a:stCxn id="63285" idx="4"/>
              <a:endCxn id="63282" idx="0"/>
            </p:cNvCxnSpPr>
            <p:nvPr/>
          </p:nvCxnSpPr>
          <p:spPr bwMode="auto">
            <a:xfrm>
              <a:off x="2059" y="3596"/>
              <a:ext cx="0" cy="1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63287" name="Text Box 823"/>
          <p:cNvSpPr txBox="1">
            <a:spLocks noChangeArrowheads="1"/>
          </p:cNvSpPr>
          <p:nvPr/>
        </p:nvSpPr>
        <p:spPr bwMode="auto">
          <a:xfrm>
            <a:off x="3762375" y="209550"/>
            <a:ext cx="5381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defTabSz="1463675" eaLnBrk="1" hangingPunct="1"/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(f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 h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(a</a:t>
            </a:r>
            <a:r>
              <a:rPr lang="pt-BR" sz="2400" b="1" dirty="0">
                <a:latin typeface="Times New Roman" pitchFamily="18" charset="0"/>
              </a:rPr>
              <a:t>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pt-BR" sz="2400" b="1" dirty="0">
                <a:latin typeface="Times New Roman" pitchFamily="18" charset="0"/>
              </a:rPr>
              <a:t>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!h)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(a#b#g)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(f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g)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endParaRPr lang="pt-BR" sz="24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l" defTabSz="1463675" eaLnBrk="1" hangingPunct="1"/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(b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f)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(a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e)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(c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e)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(c#d)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(b 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pt-BR" sz="2400" b="1" dirty="0">
                <a:solidFill>
                  <a:schemeClr val="tx2"/>
                </a:solidFill>
                <a:latin typeface="Times New Roman" pitchFamily="18" charset="0"/>
              </a:rPr>
              <a:t> c)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2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6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6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6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6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(continued)</a:t>
            </a:r>
          </a:p>
        </p:txBody>
      </p:sp>
      <p:sp>
        <p:nvSpPr>
          <p:cNvPr id="43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D0A38625-9D7B-4956-BD59-DC8BE252D384}" type="slidenum">
              <a:rPr lang="en-US"/>
              <a:pPr algn="r"/>
              <a:t>15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47925" y="5114925"/>
            <a:ext cx="4000500" cy="1600200"/>
            <a:chOff x="1176" y="3152"/>
            <a:chExt cx="2520" cy="1008"/>
          </a:xfrm>
        </p:grpSpPr>
        <p:sp>
          <p:nvSpPr>
            <p:cNvPr id="64515" name="Text Box 3"/>
            <p:cNvSpPr txBox="1">
              <a:spLocks noChangeArrowheads="1"/>
            </p:cNvSpPr>
            <p:nvPr/>
          </p:nvSpPr>
          <p:spPr bwMode="auto">
            <a:xfrm>
              <a:off x="1176" y="3610"/>
              <a:ext cx="12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B</a:t>
              </a:r>
            </a:p>
          </p:txBody>
        </p:sp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>
              <a:off x="1344" y="3152"/>
              <a:ext cx="2352" cy="100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905000" y="1600200"/>
            <a:ext cx="5076825" cy="2819400"/>
            <a:chOff x="834" y="1008"/>
            <a:chExt cx="3198" cy="1776"/>
          </a:xfrm>
        </p:grpSpPr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834" y="1819"/>
              <a:ext cx="12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>
                <a:spcBef>
                  <a:spcPct val="50000"/>
                </a:spcBef>
              </a:pPr>
              <a:r>
                <a:rPr lang="en-US" sz="1000" b="1">
                  <a:latin typeface="Arial" charset="0"/>
                </a:rPr>
                <a:t>A</a:t>
              </a:r>
            </a:p>
          </p:txBody>
        </p:sp>
        <p:sp>
          <p:nvSpPr>
            <p:cNvPr id="64519" name="AutoShape 7"/>
            <p:cNvSpPr>
              <a:spLocks noChangeArrowheads="1"/>
            </p:cNvSpPr>
            <p:nvPr/>
          </p:nvSpPr>
          <p:spPr bwMode="auto">
            <a:xfrm>
              <a:off x="1008" y="1008"/>
              <a:ext cx="3024" cy="1776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705350" y="4581525"/>
            <a:ext cx="382588" cy="349250"/>
            <a:chOff x="2771" y="1356"/>
            <a:chExt cx="241" cy="220"/>
          </a:xfrm>
        </p:grpSpPr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H="1" flipV="1">
              <a:off x="2771" y="1356"/>
              <a:ext cx="0" cy="1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23" name="Text Box 11"/>
            <p:cNvSpPr txBox="1">
              <a:spLocks noChangeArrowheads="1"/>
            </p:cNvSpPr>
            <p:nvPr/>
          </p:nvSpPr>
          <p:spPr bwMode="auto">
            <a:xfrm>
              <a:off x="2772" y="1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l" defTabSz="1463675" eaLnBrk="1" hangingPunct="1"/>
              <a:r>
                <a:rPr lang="en-US" sz="1400" i="1">
                  <a:latin typeface="Times New Roman" pitchFamily="18" charset="0"/>
                </a:rPr>
                <a:t>m</a:t>
              </a:r>
              <a:r>
                <a:rPr lang="en-US" sz="1400" i="1" baseline="-25000">
                  <a:latin typeface="Times New Roman" pitchFamily="18" charset="0"/>
                </a:rPr>
                <a:t>7</a:t>
              </a:r>
              <a:endParaRPr lang="en-US" sz="1400" i="1">
                <a:latin typeface="Times New Roman" pitchFamily="18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619625" y="5151438"/>
            <a:ext cx="1781175" cy="1589087"/>
            <a:chOff x="2688" y="1069"/>
            <a:chExt cx="1122" cy="1001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3054" y="1069"/>
              <a:ext cx="146" cy="133"/>
              <a:chOff x="2784" y="1987"/>
              <a:chExt cx="173" cy="173"/>
            </a:xfrm>
          </p:grpSpPr>
          <p:sp>
            <p:nvSpPr>
              <p:cNvPr id="64526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4528" name="Oval 1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4529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30" name="Rectangle 1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31" name="AutoShape 19"/>
                <p:cNvCxnSpPr>
                  <a:cxnSpLocks noChangeAspect="1" noChangeShapeType="1"/>
                  <a:stCxn id="64528" idx="4"/>
                  <a:endCxn id="6452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32" name="AutoShape 20"/>
                <p:cNvCxnSpPr>
                  <a:cxnSpLocks noChangeAspect="1" noChangeShapeType="1"/>
                  <a:stCxn id="64528" idx="4"/>
                  <a:endCxn id="6453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2810" y="1219"/>
              <a:ext cx="146" cy="133"/>
              <a:chOff x="2640" y="2275"/>
              <a:chExt cx="173" cy="173"/>
            </a:xfrm>
          </p:grpSpPr>
          <p:sp>
            <p:nvSpPr>
              <p:cNvPr id="64534" name="AutoShape 2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36" name="Oval 2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4537" name="Rectangle 2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38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39" name="AutoShape 27"/>
                <p:cNvCxnSpPr>
                  <a:cxnSpLocks noChangeAspect="1" noChangeShapeType="1"/>
                  <a:stCxn id="64536" idx="4"/>
                  <a:endCxn id="6453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40" name="AutoShape 28"/>
                <p:cNvCxnSpPr>
                  <a:cxnSpLocks noChangeAspect="1" noChangeShapeType="1"/>
                  <a:stCxn id="64536" idx="4"/>
                  <a:endCxn id="6453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541" name="AutoShape 29"/>
            <p:cNvCxnSpPr>
              <a:cxnSpLocks noChangeAspect="1" noChangeShapeType="1"/>
              <a:stCxn id="64534" idx="0"/>
              <a:endCxn id="64529" idx="2"/>
            </p:cNvCxnSpPr>
            <p:nvPr/>
          </p:nvCxnSpPr>
          <p:spPr bwMode="auto">
            <a:xfrm flipV="1">
              <a:off x="2883" y="1200"/>
              <a:ext cx="205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542" name="AutoShape 30"/>
            <p:cNvCxnSpPr>
              <a:cxnSpLocks noChangeAspect="1" noChangeShapeType="1"/>
              <a:stCxn id="64544" idx="0"/>
              <a:endCxn id="64537" idx="2"/>
            </p:cNvCxnSpPr>
            <p:nvPr/>
          </p:nvCxnSpPr>
          <p:spPr bwMode="auto">
            <a:xfrm flipV="1">
              <a:off x="2761" y="1350"/>
              <a:ext cx="83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2688" y="1385"/>
              <a:ext cx="146" cy="133"/>
              <a:chOff x="2640" y="2275"/>
              <a:chExt cx="173" cy="173"/>
            </a:xfrm>
          </p:grpSpPr>
          <p:sp>
            <p:nvSpPr>
              <p:cNvPr id="64544" name="AutoShape 3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3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46" name="Oval 3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547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48" name="Rectangle 3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49" name="AutoShape 37"/>
                <p:cNvCxnSpPr>
                  <a:cxnSpLocks noChangeAspect="1" noChangeShapeType="1"/>
                  <a:stCxn id="64546" idx="4"/>
                  <a:endCxn id="6454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50" name="AutoShape 38"/>
                <p:cNvCxnSpPr>
                  <a:cxnSpLocks noChangeAspect="1" noChangeShapeType="1"/>
                  <a:stCxn id="64546" idx="4"/>
                  <a:endCxn id="6454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551" name="AutoShape 39"/>
            <p:cNvCxnSpPr>
              <a:cxnSpLocks noChangeAspect="1" noChangeShapeType="1"/>
              <a:stCxn id="64638" idx="0"/>
              <a:endCxn id="64547" idx="2"/>
            </p:cNvCxnSpPr>
            <p:nvPr/>
          </p:nvCxnSpPr>
          <p:spPr bwMode="auto">
            <a:xfrm flipH="1" flipV="1">
              <a:off x="2722" y="1516"/>
              <a:ext cx="39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12" name="Group 40"/>
            <p:cNvGrpSpPr>
              <a:grpSpLocks/>
            </p:cNvGrpSpPr>
            <p:nvPr/>
          </p:nvGrpSpPr>
          <p:grpSpPr bwMode="auto">
            <a:xfrm>
              <a:off x="3044" y="1655"/>
              <a:ext cx="147" cy="133"/>
              <a:chOff x="2640" y="2275"/>
              <a:chExt cx="173" cy="173"/>
            </a:xfrm>
          </p:grpSpPr>
          <p:sp>
            <p:nvSpPr>
              <p:cNvPr id="64553" name="AutoShape 41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42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55" name="Oval 4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4556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57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58" name="AutoShape 46"/>
                <p:cNvCxnSpPr>
                  <a:cxnSpLocks noChangeAspect="1" noChangeShapeType="1"/>
                  <a:stCxn id="64555" idx="4"/>
                  <a:endCxn id="6455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59" name="AutoShape 47"/>
                <p:cNvCxnSpPr>
                  <a:cxnSpLocks noChangeAspect="1" noChangeShapeType="1"/>
                  <a:stCxn id="64555" idx="4"/>
                  <a:endCxn id="6455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560" name="AutoShape 48"/>
            <p:cNvCxnSpPr>
              <a:cxnSpLocks noChangeAspect="1" noChangeShapeType="1"/>
              <a:stCxn id="64553" idx="0"/>
              <a:endCxn id="64548" idx="2"/>
            </p:cNvCxnSpPr>
            <p:nvPr/>
          </p:nvCxnSpPr>
          <p:spPr bwMode="auto">
            <a:xfrm flipH="1" flipV="1">
              <a:off x="2803" y="1516"/>
              <a:ext cx="315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561" name="AutoShape 49"/>
            <p:cNvCxnSpPr>
              <a:cxnSpLocks noChangeAspect="1" noChangeShapeType="1"/>
              <a:stCxn id="64565" idx="0"/>
              <a:endCxn id="64548" idx="2"/>
            </p:cNvCxnSpPr>
            <p:nvPr/>
          </p:nvCxnSpPr>
          <p:spPr bwMode="auto">
            <a:xfrm flipH="1" flipV="1">
              <a:off x="2803" y="1516"/>
              <a:ext cx="73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562" name="AutoShape 50"/>
            <p:cNvCxnSpPr>
              <a:cxnSpLocks noChangeAspect="1" noChangeShapeType="1"/>
              <a:stCxn id="64638" idx="0"/>
              <a:endCxn id="64556" idx="2"/>
            </p:cNvCxnSpPr>
            <p:nvPr/>
          </p:nvCxnSpPr>
          <p:spPr bwMode="auto">
            <a:xfrm flipV="1">
              <a:off x="2761" y="1786"/>
              <a:ext cx="317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563" name="AutoShape 51"/>
            <p:cNvCxnSpPr>
              <a:cxnSpLocks noChangeAspect="1" noChangeShapeType="1"/>
              <a:stCxn id="64639" idx="0"/>
              <a:endCxn id="64557" idx="2"/>
            </p:cNvCxnSpPr>
            <p:nvPr/>
          </p:nvCxnSpPr>
          <p:spPr bwMode="auto">
            <a:xfrm flipH="1" flipV="1">
              <a:off x="3159" y="1786"/>
              <a:ext cx="31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14" name="Group 52"/>
            <p:cNvGrpSpPr>
              <a:grpSpLocks/>
            </p:cNvGrpSpPr>
            <p:nvPr/>
          </p:nvGrpSpPr>
          <p:grpSpPr bwMode="auto">
            <a:xfrm>
              <a:off x="3460" y="1655"/>
              <a:ext cx="147" cy="133"/>
              <a:chOff x="2640" y="2275"/>
              <a:chExt cx="173" cy="173"/>
            </a:xfrm>
          </p:grpSpPr>
          <p:sp>
            <p:nvSpPr>
              <p:cNvPr id="64565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" name="Group 54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67" name="Oval 5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4568" name="Rectangle 5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69" name="Rectangle 5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70" name="AutoShape 58"/>
                <p:cNvCxnSpPr>
                  <a:cxnSpLocks noChangeAspect="1" noChangeShapeType="1"/>
                  <a:stCxn id="64567" idx="4"/>
                  <a:endCxn id="6456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71" name="AutoShape 59"/>
                <p:cNvCxnSpPr>
                  <a:cxnSpLocks noChangeAspect="1" noChangeShapeType="1"/>
                  <a:stCxn id="64567" idx="4"/>
                  <a:endCxn id="6456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572" name="AutoShape 60"/>
            <p:cNvCxnSpPr>
              <a:cxnSpLocks noChangeAspect="1" noChangeShapeType="1"/>
              <a:stCxn id="64639" idx="0"/>
              <a:endCxn id="64568" idx="2"/>
            </p:cNvCxnSpPr>
            <p:nvPr/>
          </p:nvCxnSpPr>
          <p:spPr bwMode="auto">
            <a:xfrm flipV="1">
              <a:off x="3469" y="1786"/>
              <a:ext cx="25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573" name="AutoShape 61"/>
            <p:cNvCxnSpPr>
              <a:cxnSpLocks noChangeAspect="1" noChangeShapeType="1"/>
              <a:stCxn id="64638" idx="0"/>
              <a:endCxn id="64569" idx="2"/>
            </p:cNvCxnSpPr>
            <p:nvPr/>
          </p:nvCxnSpPr>
          <p:spPr bwMode="auto">
            <a:xfrm flipV="1">
              <a:off x="2761" y="1786"/>
              <a:ext cx="814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574" name="AutoShape 62"/>
            <p:cNvCxnSpPr>
              <a:cxnSpLocks noChangeAspect="1" noChangeShapeType="1"/>
              <a:stCxn id="64576" idx="0"/>
              <a:endCxn id="64538" idx="2"/>
            </p:cNvCxnSpPr>
            <p:nvPr/>
          </p:nvCxnSpPr>
          <p:spPr bwMode="auto">
            <a:xfrm flipH="1" flipV="1">
              <a:off x="2925" y="1350"/>
              <a:ext cx="8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2932" y="1385"/>
              <a:ext cx="146" cy="133"/>
              <a:chOff x="2640" y="2275"/>
              <a:chExt cx="173" cy="173"/>
            </a:xfrm>
          </p:grpSpPr>
          <p:sp>
            <p:nvSpPr>
              <p:cNvPr id="64576" name="AutoShape 64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65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78" name="Oval 6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579" name="Rectangle 67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80" name="Rectangle 68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81" name="AutoShape 69"/>
                <p:cNvCxnSpPr>
                  <a:cxnSpLocks noChangeAspect="1" noChangeShapeType="1"/>
                  <a:stCxn id="64578" idx="4"/>
                  <a:endCxn id="6457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82" name="AutoShape 70"/>
                <p:cNvCxnSpPr>
                  <a:cxnSpLocks noChangeAspect="1" noChangeShapeType="1"/>
                  <a:stCxn id="64578" idx="4"/>
                  <a:endCxn id="6458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583" name="AutoShape 71"/>
            <p:cNvCxnSpPr>
              <a:cxnSpLocks noChangeAspect="1" noChangeShapeType="1"/>
              <a:stCxn id="64638" idx="0"/>
              <a:endCxn id="64579" idx="2"/>
            </p:cNvCxnSpPr>
            <p:nvPr/>
          </p:nvCxnSpPr>
          <p:spPr bwMode="auto">
            <a:xfrm flipV="1">
              <a:off x="2761" y="1516"/>
              <a:ext cx="205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18" name="Group 72"/>
            <p:cNvGrpSpPr>
              <a:grpSpLocks/>
            </p:cNvGrpSpPr>
            <p:nvPr/>
          </p:nvGrpSpPr>
          <p:grpSpPr bwMode="auto">
            <a:xfrm>
              <a:off x="3264" y="1655"/>
              <a:ext cx="146" cy="133"/>
              <a:chOff x="2640" y="2275"/>
              <a:chExt cx="173" cy="173"/>
            </a:xfrm>
          </p:grpSpPr>
          <p:sp>
            <p:nvSpPr>
              <p:cNvPr id="64585" name="AutoShape 73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" name="Group 74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87" name="Oval 7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4588" name="Rectangle 7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589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590" name="AutoShape 78"/>
                <p:cNvCxnSpPr>
                  <a:cxnSpLocks noChangeAspect="1" noChangeShapeType="1"/>
                  <a:stCxn id="64587" idx="4"/>
                  <a:endCxn id="6458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591" name="AutoShape 79"/>
                <p:cNvCxnSpPr>
                  <a:cxnSpLocks noChangeAspect="1" noChangeShapeType="1"/>
                  <a:stCxn id="64587" idx="4"/>
                  <a:endCxn id="6458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592" name="AutoShape 80"/>
            <p:cNvCxnSpPr>
              <a:cxnSpLocks noChangeAspect="1" noChangeShapeType="1"/>
              <a:stCxn id="64585" idx="0"/>
              <a:endCxn id="64580" idx="2"/>
            </p:cNvCxnSpPr>
            <p:nvPr/>
          </p:nvCxnSpPr>
          <p:spPr bwMode="auto">
            <a:xfrm flipH="1" flipV="1">
              <a:off x="3047" y="1516"/>
              <a:ext cx="29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593" name="AutoShape 81"/>
            <p:cNvCxnSpPr>
              <a:cxnSpLocks noChangeAspect="1" noChangeShapeType="1"/>
              <a:stCxn id="64565" idx="0"/>
              <a:endCxn id="64580" idx="2"/>
            </p:cNvCxnSpPr>
            <p:nvPr/>
          </p:nvCxnSpPr>
          <p:spPr bwMode="auto">
            <a:xfrm flipH="1" flipV="1">
              <a:off x="3047" y="1516"/>
              <a:ext cx="487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594" name="AutoShape 82"/>
            <p:cNvCxnSpPr>
              <a:cxnSpLocks noChangeAspect="1" noChangeShapeType="1"/>
              <a:stCxn id="64639" idx="0"/>
              <a:endCxn id="64588" idx="2"/>
            </p:cNvCxnSpPr>
            <p:nvPr/>
          </p:nvCxnSpPr>
          <p:spPr bwMode="auto">
            <a:xfrm flipH="1" flipV="1">
              <a:off x="3298" y="1786"/>
              <a:ext cx="171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595" name="AutoShape 83"/>
            <p:cNvCxnSpPr>
              <a:cxnSpLocks noChangeAspect="1" noChangeShapeType="1"/>
              <a:stCxn id="64638" idx="0"/>
              <a:endCxn id="64589" idx="2"/>
            </p:cNvCxnSpPr>
            <p:nvPr/>
          </p:nvCxnSpPr>
          <p:spPr bwMode="auto">
            <a:xfrm flipV="1">
              <a:off x="2761" y="1786"/>
              <a:ext cx="618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20" name="Group 84"/>
            <p:cNvGrpSpPr>
              <a:grpSpLocks/>
            </p:cNvGrpSpPr>
            <p:nvPr/>
          </p:nvGrpSpPr>
          <p:grpSpPr bwMode="auto">
            <a:xfrm>
              <a:off x="3298" y="1219"/>
              <a:ext cx="146" cy="133"/>
              <a:chOff x="2640" y="2275"/>
              <a:chExt cx="173" cy="173"/>
            </a:xfrm>
          </p:grpSpPr>
          <p:sp>
            <p:nvSpPr>
              <p:cNvPr id="64597" name="AutoShape 85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" name="Group 86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599" name="Oval 8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4600" name="Rectangle 8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01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02" name="AutoShape 90"/>
                <p:cNvCxnSpPr>
                  <a:cxnSpLocks noChangeAspect="1" noChangeShapeType="1"/>
                  <a:stCxn id="64599" idx="4"/>
                  <a:endCxn id="6460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03" name="AutoShape 91"/>
                <p:cNvCxnSpPr>
                  <a:cxnSpLocks noChangeAspect="1" noChangeShapeType="1"/>
                  <a:stCxn id="64599" idx="4"/>
                  <a:endCxn id="6460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04" name="AutoShape 92"/>
            <p:cNvCxnSpPr>
              <a:cxnSpLocks noChangeAspect="1" noChangeShapeType="1"/>
              <a:stCxn id="64597" idx="0"/>
              <a:endCxn id="64530" idx="2"/>
            </p:cNvCxnSpPr>
            <p:nvPr/>
          </p:nvCxnSpPr>
          <p:spPr bwMode="auto">
            <a:xfrm flipH="1" flipV="1">
              <a:off x="3169" y="1200"/>
              <a:ext cx="202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605" name="AutoShape 93"/>
            <p:cNvCxnSpPr>
              <a:cxnSpLocks noChangeAspect="1" noChangeShapeType="1"/>
              <a:stCxn id="64607" idx="0"/>
              <a:endCxn id="64600" idx="2"/>
            </p:cNvCxnSpPr>
            <p:nvPr/>
          </p:nvCxnSpPr>
          <p:spPr bwMode="auto">
            <a:xfrm flipV="1">
              <a:off x="3249" y="1350"/>
              <a:ext cx="83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22" name="Group 94"/>
            <p:cNvGrpSpPr>
              <a:grpSpLocks/>
            </p:cNvGrpSpPr>
            <p:nvPr/>
          </p:nvGrpSpPr>
          <p:grpSpPr bwMode="auto">
            <a:xfrm>
              <a:off x="3176" y="1385"/>
              <a:ext cx="146" cy="133"/>
              <a:chOff x="2640" y="2275"/>
              <a:chExt cx="173" cy="173"/>
            </a:xfrm>
          </p:grpSpPr>
          <p:sp>
            <p:nvSpPr>
              <p:cNvPr id="64607" name="AutoShape 95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" name="Group 96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09" name="Oval 9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610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11" name="Rectangle 99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12" name="AutoShape 100"/>
                <p:cNvCxnSpPr>
                  <a:cxnSpLocks noChangeAspect="1" noChangeShapeType="1"/>
                  <a:stCxn id="64609" idx="4"/>
                  <a:endCxn id="6461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13" name="AutoShape 101"/>
                <p:cNvCxnSpPr>
                  <a:cxnSpLocks noChangeAspect="1" noChangeShapeType="1"/>
                  <a:stCxn id="64609" idx="4"/>
                  <a:endCxn id="6461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14" name="AutoShape 102"/>
            <p:cNvCxnSpPr>
              <a:cxnSpLocks noChangeAspect="1" noChangeShapeType="1"/>
              <a:stCxn id="64638" idx="0"/>
              <a:endCxn id="64610" idx="2"/>
            </p:cNvCxnSpPr>
            <p:nvPr/>
          </p:nvCxnSpPr>
          <p:spPr bwMode="auto">
            <a:xfrm flipV="1">
              <a:off x="2761" y="1516"/>
              <a:ext cx="449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15" name="AutoShape 103"/>
            <p:cNvCxnSpPr>
              <a:cxnSpLocks noChangeAspect="1" noChangeShapeType="1"/>
              <a:stCxn id="64585" idx="0"/>
              <a:endCxn id="64611" idx="2"/>
            </p:cNvCxnSpPr>
            <p:nvPr/>
          </p:nvCxnSpPr>
          <p:spPr bwMode="auto">
            <a:xfrm flipH="1" flipV="1">
              <a:off x="3291" y="1516"/>
              <a:ext cx="46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616" name="AutoShape 104"/>
            <p:cNvCxnSpPr>
              <a:cxnSpLocks noChangeAspect="1" noChangeShapeType="1"/>
              <a:stCxn id="64618" idx="0"/>
              <a:endCxn id="64601" idx="2"/>
            </p:cNvCxnSpPr>
            <p:nvPr/>
          </p:nvCxnSpPr>
          <p:spPr bwMode="auto">
            <a:xfrm flipH="1" flipV="1">
              <a:off x="3413" y="1350"/>
              <a:ext cx="8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24" name="Group 105"/>
            <p:cNvGrpSpPr>
              <a:grpSpLocks/>
            </p:cNvGrpSpPr>
            <p:nvPr/>
          </p:nvGrpSpPr>
          <p:grpSpPr bwMode="auto">
            <a:xfrm>
              <a:off x="3420" y="1385"/>
              <a:ext cx="146" cy="133"/>
              <a:chOff x="2640" y="2275"/>
              <a:chExt cx="173" cy="173"/>
            </a:xfrm>
          </p:grpSpPr>
          <p:sp>
            <p:nvSpPr>
              <p:cNvPr id="64618" name="AutoShape 10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" name="Group 10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20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621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22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23" name="AutoShape 111"/>
                <p:cNvCxnSpPr>
                  <a:cxnSpLocks noChangeAspect="1" noChangeShapeType="1"/>
                  <a:stCxn id="64620" idx="4"/>
                  <a:endCxn id="6462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24" name="AutoShape 112"/>
                <p:cNvCxnSpPr>
                  <a:cxnSpLocks noChangeAspect="1" noChangeShapeType="1"/>
                  <a:stCxn id="64620" idx="4"/>
                  <a:endCxn id="6462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25" name="AutoShape 113"/>
            <p:cNvCxnSpPr>
              <a:cxnSpLocks noChangeAspect="1" noChangeShapeType="1"/>
              <a:stCxn id="64553" idx="0"/>
              <a:endCxn id="64621" idx="2"/>
            </p:cNvCxnSpPr>
            <p:nvPr/>
          </p:nvCxnSpPr>
          <p:spPr bwMode="auto">
            <a:xfrm flipV="1">
              <a:off x="3118" y="1516"/>
              <a:ext cx="336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26" name="AutoShape 114"/>
            <p:cNvCxnSpPr>
              <a:cxnSpLocks noChangeAspect="1" noChangeShapeType="1"/>
              <a:stCxn id="64628" idx="0"/>
              <a:endCxn id="64621" idx="2"/>
            </p:cNvCxnSpPr>
            <p:nvPr/>
          </p:nvCxnSpPr>
          <p:spPr bwMode="auto">
            <a:xfrm flipH="1" flipV="1">
              <a:off x="3454" y="1516"/>
              <a:ext cx="283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26" name="Group 115"/>
            <p:cNvGrpSpPr>
              <a:grpSpLocks/>
            </p:cNvGrpSpPr>
            <p:nvPr/>
          </p:nvGrpSpPr>
          <p:grpSpPr bwMode="auto">
            <a:xfrm>
              <a:off x="3664" y="1655"/>
              <a:ext cx="146" cy="133"/>
              <a:chOff x="2640" y="2275"/>
              <a:chExt cx="173" cy="173"/>
            </a:xfrm>
          </p:grpSpPr>
          <p:sp>
            <p:nvSpPr>
              <p:cNvPr id="64628" name="AutoShape 116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" name="Group 117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30" name="Oval 11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4631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32" name="Rectangle 120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33" name="AutoShape 121"/>
                <p:cNvCxnSpPr>
                  <a:cxnSpLocks noChangeAspect="1" noChangeShapeType="1"/>
                  <a:stCxn id="64630" idx="4"/>
                  <a:endCxn id="6463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34" name="AutoShape 122"/>
                <p:cNvCxnSpPr>
                  <a:cxnSpLocks noChangeAspect="1" noChangeShapeType="1"/>
                  <a:stCxn id="64630" idx="4"/>
                  <a:endCxn id="6463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35" name="AutoShape 123"/>
            <p:cNvCxnSpPr>
              <a:cxnSpLocks noChangeAspect="1" noChangeShapeType="1"/>
              <a:stCxn id="64638" idx="0"/>
              <a:endCxn id="64631" idx="2"/>
            </p:cNvCxnSpPr>
            <p:nvPr/>
          </p:nvCxnSpPr>
          <p:spPr bwMode="auto">
            <a:xfrm flipV="1">
              <a:off x="2761" y="1786"/>
              <a:ext cx="937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36" name="AutoShape 124"/>
            <p:cNvCxnSpPr>
              <a:cxnSpLocks noChangeAspect="1" noChangeShapeType="1"/>
              <a:stCxn id="64639" idx="0"/>
              <a:endCxn id="64632" idx="2"/>
            </p:cNvCxnSpPr>
            <p:nvPr/>
          </p:nvCxnSpPr>
          <p:spPr bwMode="auto">
            <a:xfrm flipV="1">
              <a:off x="3469" y="1786"/>
              <a:ext cx="31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637" name="AutoShape 125"/>
            <p:cNvCxnSpPr>
              <a:cxnSpLocks noChangeAspect="1" noChangeShapeType="1"/>
              <a:stCxn id="64553" idx="0"/>
              <a:endCxn id="64622" idx="2"/>
            </p:cNvCxnSpPr>
            <p:nvPr/>
          </p:nvCxnSpPr>
          <p:spPr bwMode="auto">
            <a:xfrm flipV="1">
              <a:off x="3118" y="1516"/>
              <a:ext cx="417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4638" name="AutoShape 126"/>
            <p:cNvSpPr>
              <a:spLocks noChangeAspect="1" noChangeArrowheads="1"/>
            </p:cNvSpPr>
            <p:nvPr/>
          </p:nvSpPr>
          <p:spPr bwMode="auto">
            <a:xfrm>
              <a:off x="2688" y="1901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4639" name="AutoShape 127"/>
            <p:cNvSpPr>
              <a:spLocks noChangeAspect="1" noChangeArrowheads="1"/>
            </p:cNvSpPr>
            <p:nvPr/>
          </p:nvSpPr>
          <p:spPr bwMode="auto">
            <a:xfrm>
              <a:off x="3395" y="1901"/>
              <a:ext cx="147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4640" name="Text Box 128"/>
            <p:cNvSpPr txBox="1">
              <a:spLocks noChangeArrowheads="1"/>
            </p:cNvSpPr>
            <p:nvPr/>
          </p:nvSpPr>
          <p:spPr bwMode="auto">
            <a:xfrm>
              <a:off x="2975" y="1916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3 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28" name="Group 129"/>
          <p:cNvGrpSpPr>
            <a:grpSpLocks/>
          </p:cNvGrpSpPr>
          <p:nvPr/>
        </p:nvGrpSpPr>
        <p:grpSpPr bwMode="auto">
          <a:xfrm>
            <a:off x="2790825" y="5153025"/>
            <a:ext cx="1693863" cy="1587500"/>
            <a:chOff x="1536" y="960"/>
            <a:chExt cx="1067" cy="1000"/>
          </a:xfrm>
        </p:grpSpPr>
        <p:grpSp>
          <p:nvGrpSpPr>
            <p:cNvPr id="29" name="Group 130"/>
            <p:cNvGrpSpPr>
              <a:grpSpLocks/>
            </p:cNvGrpSpPr>
            <p:nvPr/>
          </p:nvGrpSpPr>
          <p:grpSpPr bwMode="auto">
            <a:xfrm>
              <a:off x="1989" y="960"/>
              <a:ext cx="147" cy="133"/>
              <a:chOff x="2784" y="1987"/>
              <a:chExt cx="173" cy="173"/>
            </a:xfrm>
          </p:grpSpPr>
          <p:sp>
            <p:nvSpPr>
              <p:cNvPr id="64643" name="AutoShape 131"/>
              <p:cNvSpPr>
                <a:spLocks noChangeAspect="1" noChangeArrowheads="1"/>
              </p:cNvSpPr>
              <p:nvPr/>
            </p:nvSpPr>
            <p:spPr bwMode="auto">
              <a:xfrm>
                <a:off x="2784" y="198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" name="Group 132"/>
              <p:cNvGrpSpPr>
                <a:grpSpLocks/>
              </p:cNvGrpSpPr>
              <p:nvPr/>
            </p:nvGrpSpPr>
            <p:grpSpPr bwMode="auto">
              <a:xfrm>
                <a:off x="2800" y="1997"/>
                <a:ext cx="143" cy="160"/>
                <a:chOff x="621" y="3849"/>
                <a:chExt cx="143" cy="160"/>
              </a:xfrm>
            </p:grpSpPr>
            <p:sp>
              <p:nvSpPr>
                <p:cNvPr id="64645" name="Oval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4646" name="Rectangle 13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47" name="Rectangle 13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48" name="AutoShape 136"/>
                <p:cNvCxnSpPr>
                  <a:cxnSpLocks noChangeAspect="1" noChangeShapeType="1"/>
                  <a:stCxn id="64645" idx="4"/>
                  <a:endCxn id="6464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49" name="AutoShape 137"/>
                <p:cNvCxnSpPr>
                  <a:cxnSpLocks noChangeAspect="1" noChangeShapeType="1"/>
                  <a:stCxn id="64645" idx="4"/>
                  <a:endCxn id="6464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grpSp>
          <p:nvGrpSpPr>
            <p:cNvPr id="31" name="Group 138"/>
            <p:cNvGrpSpPr>
              <a:grpSpLocks/>
            </p:cNvGrpSpPr>
            <p:nvPr/>
          </p:nvGrpSpPr>
          <p:grpSpPr bwMode="auto">
            <a:xfrm>
              <a:off x="1676" y="1110"/>
              <a:ext cx="146" cy="133"/>
              <a:chOff x="2640" y="2275"/>
              <a:chExt cx="173" cy="173"/>
            </a:xfrm>
          </p:grpSpPr>
          <p:sp>
            <p:nvSpPr>
              <p:cNvPr id="64651" name="AutoShape 13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768" name="Group 14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53" name="Oval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4654" name="Rectangle 14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55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56" name="AutoShape 144"/>
                <p:cNvCxnSpPr>
                  <a:cxnSpLocks noChangeAspect="1" noChangeShapeType="1"/>
                  <a:stCxn id="64653" idx="4"/>
                  <a:endCxn id="6465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57" name="AutoShape 145"/>
                <p:cNvCxnSpPr>
                  <a:cxnSpLocks noChangeAspect="1" noChangeShapeType="1"/>
                  <a:stCxn id="64653" idx="4"/>
                  <a:endCxn id="6465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58" name="AutoShape 146"/>
            <p:cNvCxnSpPr>
              <a:cxnSpLocks noChangeAspect="1" noChangeShapeType="1"/>
              <a:stCxn id="64651" idx="0"/>
              <a:endCxn id="64646" idx="2"/>
            </p:cNvCxnSpPr>
            <p:nvPr/>
          </p:nvCxnSpPr>
          <p:spPr bwMode="auto">
            <a:xfrm flipV="1">
              <a:off x="1749" y="1091"/>
              <a:ext cx="274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grpSp>
          <p:nvGrpSpPr>
            <p:cNvPr id="64770" name="Group 147"/>
            <p:cNvGrpSpPr>
              <a:grpSpLocks/>
            </p:cNvGrpSpPr>
            <p:nvPr/>
          </p:nvGrpSpPr>
          <p:grpSpPr bwMode="auto">
            <a:xfrm>
              <a:off x="1536" y="1276"/>
              <a:ext cx="147" cy="133"/>
              <a:chOff x="2640" y="2275"/>
              <a:chExt cx="173" cy="173"/>
            </a:xfrm>
          </p:grpSpPr>
          <p:sp>
            <p:nvSpPr>
              <p:cNvPr id="64660" name="AutoShape 148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777" name="Group 149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62" name="Oval 15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663" name="Rectangle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64" name="Rectangle 152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65" name="AutoShape 153"/>
                <p:cNvCxnSpPr>
                  <a:cxnSpLocks noChangeAspect="1" noChangeShapeType="1"/>
                  <a:stCxn id="64662" idx="4"/>
                  <a:endCxn id="64663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66" name="AutoShape 154"/>
                <p:cNvCxnSpPr>
                  <a:cxnSpLocks noChangeAspect="1" noChangeShapeType="1"/>
                  <a:stCxn id="64662" idx="4"/>
                  <a:endCxn id="64664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67" name="AutoShape 155"/>
            <p:cNvCxnSpPr>
              <a:cxnSpLocks noChangeAspect="1" noChangeShapeType="1"/>
              <a:stCxn id="64660" idx="0"/>
              <a:endCxn id="64654" idx="2"/>
            </p:cNvCxnSpPr>
            <p:nvPr/>
          </p:nvCxnSpPr>
          <p:spPr bwMode="auto">
            <a:xfrm flipV="1">
              <a:off x="1610" y="1241"/>
              <a:ext cx="100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68" name="AutoShape 156"/>
            <p:cNvCxnSpPr>
              <a:cxnSpLocks noChangeAspect="1" noChangeShapeType="1"/>
              <a:stCxn id="64746" idx="0"/>
              <a:endCxn id="64663" idx="2"/>
            </p:cNvCxnSpPr>
            <p:nvPr/>
          </p:nvCxnSpPr>
          <p:spPr bwMode="auto">
            <a:xfrm flipH="1" flipV="1">
              <a:off x="1570" y="1407"/>
              <a:ext cx="324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69" name="AutoShape 157"/>
            <p:cNvCxnSpPr>
              <a:cxnSpLocks noChangeAspect="1" noChangeShapeType="1"/>
              <a:stCxn id="64703" idx="0"/>
              <a:endCxn id="64664" idx="2"/>
            </p:cNvCxnSpPr>
            <p:nvPr/>
          </p:nvCxnSpPr>
          <p:spPr bwMode="auto">
            <a:xfrm flipV="1">
              <a:off x="1610" y="1407"/>
              <a:ext cx="4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670" name="AutoShape 158"/>
            <p:cNvCxnSpPr>
              <a:cxnSpLocks noChangeAspect="1" noChangeShapeType="1"/>
              <a:stCxn id="64693" idx="0"/>
              <a:endCxn id="64664" idx="2"/>
            </p:cNvCxnSpPr>
            <p:nvPr/>
          </p:nvCxnSpPr>
          <p:spPr bwMode="auto">
            <a:xfrm flipH="1" flipV="1">
              <a:off x="1651" y="1407"/>
              <a:ext cx="66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785" name="Group 159"/>
            <p:cNvGrpSpPr>
              <a:grpSpLocks/>
            </p:cNvGrpSpPr>
            <p:nvPr/>
          </p:nvGrpSpPr>
          <p:grpSpPr bwMode="auto">
            <a:xfrm>
              <a:off x="1815" y="1276"/>
              <a:ext cx="147" cy="133"/>
              <a:chOff x="2640" y="2275"/>
              <a:chExt cx="173" cy="173"/>
            </a:xfrm>
          </p:grpSpPr>
          <p:sp>
            <p:nvSpPr>
              <p:cNvPr id="64672" name="AutoShape 160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796" name="Group 161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74" name="Oval 162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675" name="Rectangle 163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76" name="Rectangle 164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77" name="AutoShape 165"/>
                <p:cNvCxnSpPr>
                  <a:cxnSpLocks noChangeAspect="1" noChangeShapeType="1"/>
                  <a:stCxn id="64674" idx="4"/>
                  <a:endCxn id="64675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78" name="AutoShape 166"/>
                <p:cNvCxnSpPr>
                  <a:cxnSpLocks noChangeAspect="1" noChangeShapeType="1"/>
                  <a:stCxn id="64674" idx="4"/>
                  <a:endCxn id="64676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79" name="AutoShape 167"/>
            <p:cNvCxnSpPr>
              <a:cxnSpLocks noChangeAspect="1" noChangeShapeType="1"/>
              <a:stCxn id="64672" idx="0"/>
              <a:endCxn id="64655" idx="2"/>
            </p:cNvCxnSpPr>
            <p:nvPr/>
          </p:nvCxnSpPr>
          <p:spPr bwMode="auto">
            <a:xfrm flipH="1" flipV="1">
              <a:off x="1791" y="1241"/>
              <a:ext cx="98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808" name="Group 168"/>
            <p:cNvGrpSpPr>
              <a:grpSpLocks/>
            </p:cNvGrpSpPr>
            <p:nvPr/>
          </p:nvGrpSpPr>
          <p:grpSpPr bwMode="auto">
            <a:xfrm>
              <a:off x="1804" y="1546"/>
              <a:ext cx="147" cy="133"/>
              <a:chOff x="2640" y="2275"/>
              <a:chExt cx="173" cy="173"/>
            </a:xfrm>
          </p:grpSpPr>
          <p:sp>
            <p:nvSpPr>
              <p:cNvPr id="64681" name="AutoShape 169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16" name="Group 170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83" name="Oval 17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4684" name="Rectangle 172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85" name="Rectangle 173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86" name="AutoShape 174"/>
                <p:cNvCxnSpPr>
                  <a:cxnSpLocks noChangeAspect="1" noChangeShapeType="1"/>
                  <a:stCxn id="64683" idx="4"/>
                  <a:endCxn id="6468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87" name="AutoShape 175"/>
                <p:cNvCxnSpPr>
                  <a:cxnSpLocks noChangeAspect="1" noChangeShapeType="1"/>
                  <a:stCxn id="64683" idx="4"/>
                  <a:endCxn id="6468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688" name="AutoShape 176"/>
            <p:cNvCxnSpPr>
              <a:cxnSpLocks noChangeAspect="1" noChangeShapeType="1"/>
              <a:stCxn id="64681" idx="0"/>
              <a:endCxn id="64675" idx="2"/>
            </p:cNvCxnSpPr>
            <p:nvPr/>
          </p:nvCxnSpPr>
          <p:spPr bwMode="auto">
            <a:xfrm flipH="1" flipV="1">
              <a:off x="1849" y="1407"/>
              <a:ext cx="2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89" name="AutoShape 177"/>
            <p:cNvCxnSpPr>
              <a:cxnSpLocks noChangeAspect="1" noChangeShapeType="1"/>
              <a:stCxn id="64693" idx="0"/>
              <a:endCxn id="64675" idx="2"/>
            </p:cNvCxnSpPr>
            <p:nvPr/>
          </p:nvCxnSpPr>
          <p:spPr bwMode="auto">
            <a:xfrm flipH="1" flipV="1">
              <a:off x="1849" y="1407"/>
              <a:ext cx="463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90" name="AutoShape 178"/>
            <p:cNvCxnSpPr>
              <a:cxnSpLocks noChangeAspect="1" noChangeShapeType="1"/>
              <a:stCxn id="64746" idx="0"/>
              <a:endCxn id="64684" idx="2"/>
            </p:cNvCxnSpPr>
            <p:nvPr/>
          </p:nvCxnSpPr>
          <p:spPr bwMode="auto">
            <a:xfrm flipH="1" flipV="1">
              <a:off x="1838" y="1677"/>
              <a:ext cx="56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691" name="AutoShape 179"/>
            <p:cNvCxnSpPr>
              <a:cxnSpLocks noChangeAspect="1" noChangeShapeType="1"/>
              <a:stCxn id="64747" idx="0"/>
              <a:endCxn id="64685" idx="2"/>
            </p:cNvCxnSpPr>
            <p:nvPr/>
          </p:nvCxnSpPr>
          <p:spPr bwMode="auto">
            <a:xfrm flipH="1" flipV="1">
              <a:off x="1919" y="1677"/>
              <a:ext cx="284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827" name="Group 180"/>
            <p:cNvGrpSpPr>
              <a:grpSpLocks/>
            </p:cNvGrpSpPr>
            <p:nvPr/>
          </p:nvGrpSpPr>
          <p:grpSpPr bwMode="auto">
            <a:xfrm>
              <a:off x="2239" y="1546"/>
              <a:ext cx="146" cy="133"/>
              <a:chOff x="2640" y="2275"/>
              <a:chExt cx="173" cy="173"/>
            </a:xfrm>
          </p:grpSpPr>
          <p:sp>
            <p:nvSpPr>
              <p:cNvPr id="64693" name="AutoShape 181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36" name="Group 182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695" name="Oval 18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4696" name="Rectangle 18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697" name="Rectangle 18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698" name="AutoShape 186"/>
                <p:cNvCxnSpPr>
                  <a:cxnSpLocks noChangeAspect="1" noChangeShapeType="1"/>
                  <a:stCxn id="64695" idx="4"/>
                  <a:endCxn id="6469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699" name="AutoShape 187"/>
                <p:cNvCxnSpPr>
                  <a:cxnSpLocks noChangeAspect="1" noChangeShapeType="1"/>
                  <a:stCxn id="64695" idx="4"/>
                  <a:endCxn id="6469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700" name="AutoShape 188"/>
            <p:cNvCxnSpPr>
              <a:cxnSpLocks noChangeAspect="1" noChangeShapeType="1"/>
              <a:stCxn id="64746" idx="0"/>
              <a:endCxn id="64696" idx="2"/>
            </p:cNvCxnSpPr>
            <p:nvPr/>
          </p:nvCxnSpPr>
          <p:spPr bwMode="auto">
            <a:xfrm flipV="1">
              <a:off x="1894" y="1677"/>
              <a:ext cx="379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701" name="AutoShape 189"/>
            <p:cNvCxnSpPr>
              <a:cxnSpLocks noChangeAspect="1" noChangeShapeType="1"/>
              <a:stCxn id="64747" idx="0"/>
              <a:endCxn id="64697" idx="2"/>
            </p:cNvCxnSpPr>
            <p:nvPr/>
          </p:nvCxnSpPr>
          <p:spPr bwMode="auto">
            <a:xfrm flipV="1">
              <a:off x="2203" y="1677"/>
              <a:ext cx="151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845" name="Group 190"/>
            <p:cNvGrpSpPr>
              <a:grpSpLocks/>
            </p:cNvGrpSpPr>
            <p:nvPr/>
          </p:nvGrpSpPr>
          <p:grpSpPr bwMode="auto">
            <a:xfrm>
              <a:off x="1536" y="1546"/>
              <a:ext cx="147" cy="133"/>
              <a:chOff x="2640" y="2275"/>
              <a:chExt cx="173" cy="173"/>
            </a:xfrm>
          </p:grpSpPr>
          <p:sp>
            <p:nvSpPr>
              <p:cNvPr id="64703" name="AutoShape 191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56" name="Group 192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705" name="Oval 19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4706" name="Rectangle 194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07" name="Rectangle 195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08" name="AutoShape 196"/>
                <p:cNvCxnSpPr>
                  <a:cxnSpLocks noChangeAspect="1" noChangeShapeType="1"/>
                  <a:stCxn id="64705" idx="4"/>
                  <a:endCxn id="6470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09" name="AutoShape 197"/>
                <p:cNvCxnSpPr>
                  <a:cxnSpLocks noChangeAspect="1" noChangeShapeType="1"/>
                  <a:stCxn id="64705" idx="4"/>
                  <a:endCxn id="6470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710" name="AutoShape 198"/>
            <p:cNvCxnSpPr>
              <a:cxnSpLocks noChangeAspect="1" noChangeShapeType="1"/>
              <a:stCxn id="64703" idx="0"/>
              <a:endCxn id="64676" idx="2"/>
            </p:cNvCxnSpPr>
            <p:nvPr/>
          </p:nvCxnSpPr>
          <p:spPr bwMode="auto">
            <a:xfrm flipV="1">
              <a:off x="1610" y="1407"/>
              <a:ext cx="32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711" name="AutoShape 199"/>
            <p:cNvCxnSpPr>
              <a:cxnSpLocks noChangeAspect="1" noChangeShapeType="1"/>
              <a:stCxn id="64693" idx="0"/>
              <a:endCxn id="64676" idx="2"/>
            </p:cNvCxnSpPr>
            <p:nvPr/>
          </p:nvCxnSpPr>
          <p:spPr bwMode="auto">
            <a:xfrm flipH="1" flipV="1">
              <a:off x="1930" y="1407"/>
              <a:ext cx="382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712" name="AutoShape 200"/>
            <p:cNvCxnSpPr>
              <a:cxnSpLocks noChangeAspect="1" noChangeShapeType="1"/>
              <a:stCxn id="64747" idx="0"/>
              <a:endCxn id="64706" idx="2"/>
            </p:cNvCxnSpPr>
            <p:nvPr/>
          </p:nvCxnSpPr>
          <p:spPr bwMode="auto">
            <a:xfrm flipH="1" flipV="1">
              <a:off x="1570" y="1677"/>
              <a:ext cx="633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713" name="AutoShape 201"/>
            <p:cNvCxnSpPr>
              <a:cxnSpLocks noChangeAspect="1" noChangeShapeType="1"/>
              <a:stCxn id="64746" idx="0"/>
              <a:endCxn id="64707" idx="2"/>
            </p:cNvCxnSpPr>
            <p:nvPr/>
          </p:nvCxnSpPr>
          <p:spPr bwMode="auto">
            <a:xfrm flipH="1" flipV="1">
              <a:off x="1651" y="1677"/>
              <a:ext cx="243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867" name="Group 202"/>
            <p:cNvGrpSpPr>
              <a:grpSpLocks/>
            </p:cNvGrpSpPr>
            <p:nvPr/>
          </p:nvGrpSpPr>
          <p:grpSpPr bwMode="auto">
            <a:xfrm>
              <a:off x="2303" y="1110"/>
              <a:ext cx="147" cy="133"/>
              <a:chOff x="2640" y="2275"/>
              <a:chExt cx="173" cy="173"/>
            </a:xfrm>
          </p:grpSpPr>
          <p:sp>
            <p:nvSpPr>
              <p:cNvPr id="64715" name="AutoShape 203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75" name="Group 204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717" name="Oval 20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4718" name="Rectangle 20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19" name="Rectangle 20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20" name="AutoShape 208"/>
                <p:cNvCxnSpPr>
                  <a:cxnSpLocks noChangeAspect="1" noChangeShapeType="1"/>
                  <a:stCxn id="64717" idx="4"/>
                  <a:endCxn id="6471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21" name="AutoShape 209"/>
                <p:cNvCxnSpPr>
                  <a:cxnSpLocks noChangeAspect="1" noChangeShapeType="1"/>
                  <a:stCxn id="64717" idx="4"/>
                  <a:endCxn id="6471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722" name="AutoShape 210"/>
            <p:cNvCxnSpPr>
              <a:cxnSpLocks noChangeAspect="1" noChangeShapeType="1"/>
              <a:stCxn id="64715" idx="0"/>
              <a:endCxn id="64647" idx="2"/>
            </p:cNvCxnSpPr>
            <p:nvPr/>
          </p:nvCxnSpPr>
          <p:spPr bwMode="auto">
            <a:xfrm flipH="1" flipV="1">
              <a:off x="2104" y="1091"/>
              <a:ext cx="273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886" name="Group 211"/>
            <p:cNvGrpSpPr>
              <a:grpSpLocks/>
            </p:cNvGrpSpPr>
            <p:nvPr/>
          </p:nvGrpSpPr>
          <p:grpSpPr bwMode="auto">
            <a:xfrm>
              <a:off x="2166" y="1276"/>
              <a:ext cx="147" cy="133"/>
              <a:chOff x="2640" y="2275"/>
              <a:chExt cx="173" cy="173"/>
            </a:xfrm>
          </p:grpSpPr>
          <p:sp>
            <p:nvSpPr>
              <p:cNvPr id="64724" name="AutoShape 212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94" name="Group 213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726" name="Oval 21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727" name="Rectangle 215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28" name="Rectangle 216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29" name="AutoShape 217"/>
                <p:cNvCxnSpPr>
                  <a:cxnSpLocks noChangeAspect="1" noChangeShapeType="1"/>
                  <a:stCxn id="64726" idx="4"/>
                  <a:endCxn id="6472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30" name="AutoShape 218"/>
                <p:cNvCxnSpPr>
                  <a:cxnSpLocks noChangeAspect="1" noChangeShapeType="1"/>
                  <a:stCxn id="64726" idx="4"/>
                  <a:endCxn id="6472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731" name="AutoShape 219"/>
            <p:cNvCxnSpPr>
              <a:cxnSpLocks noChangeAspect="1" noChangeShapeType="1"/>
              <a:stCxn id="64724" idx="0"/>
              <a:endCxn id="64718" idx="2"/>
            </p:cNvCxnSpPr>
            <p:nvPr/>
          </p:nvCxnSpPr>
          <p:spPr bwMode="auto">
            <a:xfrm flipV="1">
              <a:off x="2240" y="1241"/>
              <a:ext cx="97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732" name="AutoShape 220"/>
            <p:cNvCxnSpPr>
              <a:cxnSpLocks noChangeAspect="1" noChangeShapeType="1"/>
              <a:stCxn id="64746" idx="0"/>
              <a:endCxn id="64727" idx="2"/>
            </p:cNvCxnSpPr>
            <p:nvPr/>
          </p:nvCxnSpPr>
          <p:spPr bwMode="auto">
            <a:xfrm flipV="1">
              <a:off x="1894" y="1407"/>
              <a:ext cx="306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733" name="AutoShape 221"/>
            <p:cNvCxnSpPr>
              <a:cxnSpLocks noChangeAspect="1" noChangeShapeType="1"/>
              <a:stCxn id="64703" idx="0"/>
              <a:endCxn id="64728" idx="2"/>
            </p:cNvCxnSpPr>
            <p:nvPr/>
          </p:nvCxnSpPr>
          <p:spPr bwMode="auto">
            <a:xfrm flipV="1">
              <a:off x="1610" y="1407"/>
              <a:ext cx="67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64905" name="Group 222"/>
            <p:cNvGrpSpPr>
              <a:grpSpLocks/>
            </p:cNvGrpSpPr>
            <p:nvPr/>
          </p:nvGrpSpPr>
          <p:grpSpPr bwMode="auto">
            <a:xfrm>
              <a:off x="2456" y="1276"/>
              <a:ext cx="147" cy="133"/>
              <a:chOff x="2640" y="2275"/>
              <a:chExt cx="173" cy="173"/>
            </a:xfrm>
          </p:grpSpPr>
          <p:sp>
            <p:nvSpPr>
              <p:cNvPr id="64735" name="AutoShape 223"/>
              <p:cNvSpPr>
                <a:spLocks noChangeAspect="1" noChangeArrowheads="1"/>
              </p:cNvSpPr>
              <p:nvPr/>
            </p:nvSpPr>
            <p:spPr bwMode="auto">
              <a:xfrm>
                <a:off x="2640" y="2275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14" name="Group 224"/>
              <p:cNvGrpSpPr>
                <a:grpSpLocks/>
              </p:cNvGrpSpPr>
              <p:nvPr/>
            </p:nvGrpSpPr>
            <p:grpSpPr bwMode="auto">
              <a:xfrm>
                <a:off x="2656" y="2285"/>
                <a:ext cx="143" cy="160"/>
                <a:chOff x="621" y="3849"/>
                <a:chExt cx="143" cy="160"/>
              </a:xfrm>
            </p:grpSpPr>
            <p:sp>
              <p:nvSpPr>
                <p:cNvPr id="64737" name="Oval 22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738" name="Rectangle 226"/>
                <p:cNvSpPr>
                  <a:spLocks noChangeAspect="1" noChangeArrowheads="1"/>
                </p:cNvSpPr>
                <p:nvPr/>
              </p:nvSpPr>
              <p:spPr bwMode="auto">
                <a:xfrm>
                  <a:off x="621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39" name="Rectangle 227"/>
                <p:cNvSpPr>
                  <a:spLocks noChangeAspect="1" noChangeArrowheads="1"/>
                </p:cNvSpPr>
                <p:nvPr/>
              </p:nvSpPr>
              <p:spPr bwMode="auto">
                <a:xfrm>
                  <a:off x="717" y="3939"/>
                  <a:ext cx="47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40" name="AutoShape 228"/>
                <p:cNvCxnSpPr>
                  <a:cxnSpLocks noChangeAspect="1" noChangeShapeType="1"/>
                  <a:stCxn id="64737" idx="4"/>
                  <a:endCxn id="6473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41" name="AutoShape 229"/>
                <p:cNvCxnSpPr>
                  <a:cxnSpLocks noChangeAspect="1" noChangeShapeType="1"/>
                  <a:stCxn id="64737" idx="4"/>
                  <a:endCxn id="6473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</p:grpSp>
        <p:cxnSp>
          <p:nvCxnSpPr>
            <p:cNvPr id="64742" name="AutoShape 230"/>
            <p:cNvCxnSpPr>
              <a:cxnSpLocks noChangeAspect="1" noChangeShapeType="1"/>
              <a:stCxn id="64735" idx="0"/>
              <a:endCxn id="64719" idx="2"/>
            </p:cNvCxnSpPr>
            <p:nvPr/>
          </p:nvCxnSpPr>
          <p:spPr bwMode="auto">
            <a:xfrm flipH="1" flipV="1">
              <a:off x="2418" y="1241"/>
              <a:ext cx="112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4743" name="AutoShape 231"/>
            <p:cNvCxnSpPr>
              <a:cxnSpLocks noChangeAspect="1" noChangeShapeType="1"/>
              <a:stCxn id="64681" idx="0"/>
              <a:endCxn id="64738" idx="2"/>
            </p:cNvCxnSpPr>
            <p:nvPr/>
          </p:nvCxnSpPr>
          <p:spPr bwMode="auto">
            <a:xfrm flipV="1">
              <a:off x="1878" y="1407"/>
              <a:ext cx="612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744" name="AutoShape 232"/>
            <p:cNvCxnSpPr>
              <a:cxnSpLocks noChangeAspect="1" noChangeShapeType="1"/>
              <a:stCxn id="64693" idx="0"/>
              <a:endCxn id="64738" idx="2"/>
            </p:cNvCxnSpPr>
            <p:nvPr/>
          </p:nvCxnSpPr>
          <p:spPr bwMode="auto">
            <a:xfrm flipV="1">
              <a:off x="2312" y="1407"/>
              <a:ext cx="178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4745" name="AutoShape 233"/>
            <p:cNvCxnSpPr>
              <a:cxnSpLocks noChangeAspect="1" noChangeShapeType="1"/>
              <a:stCxn id="64703" idx="0"/>
              <a:endCxn id="64739" idx="2"/>
            </p:cNvCxnSpPr>
            <p:nvPr/>
          </p:nvCxnSpPr>
          <p:spPr bwMode="auto">
            <a:xfrm flipV="1">
              <a:off x="1610" y="1407"/>
              <a:ext cx="96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4746" name="AutoShape 234"/>
            <p:cNvSpPr>
              <a:spLocks noChangeAspect="1" noChangeArrowheads="1"/>
            </p:cNvSpPr>
            <p:nvPr/>
          </p:nvSpPr>
          <p:spPr bwMode="auto">
            <a:xfrm>
              <a:off x="1821" y="1792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0</a:t>
              </a:r>
            </a:p>
          </p:txBody>
        </p:sp>
        <p:sp>
          <p:nvSpPr>
            <p:cNvPr id="64747" name="AutoShape 235"/>
            <p:cNvSpPr>
              <a:spLocks noChangeAspect="1" noChangeArrowheads="1"/>
            </p:cNvSpPr>
            <p:nvPr/>
          </p:nvSpPr>
          <p:spPr bwMode="auto">
            <a:xfrm>
              <a:off x="2130" y="1792"/>
              <a:ext cx="146" cy="13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1400" b="1">
                  <a:latin typeface="Arial" charset="0"/>
                </a:rPr>
                <a:t>1</a:t>
              </a:r>
            </a:p>
          </p:txBody>
        </p:sp>
        <p:sp>
          <p:nvSpPr>
            <p:cNvPr id="64748" name="Text Box 236"/>
            <p:cNvSpPr txBox="1">
              <a:spLocks noChangeArrowheads="1"/>
            </p:cNvSpPr>
            <p:nvPr/>
          </p:nvSpPr>
          <p:spPr bwMode="auto">
            <a:xfrm>
              <a:off x="1913" y="1806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6    </a:t>
              </a:r>
              <a:endParaRPr lang="en-US" sz="3400">
                <a:latin typeface="Times New Roman" pitchFamily="18" charset="0"/>
              </a:endParaRPr>
            </a:p>
          </p:txBody>
        </p:sp>
      </p:grpSp>
      <p:grpSp>
        <p:nvGrpSpPr>
          <p:cNvPr id="64926" name="Group 237"/>
          <p:cNvGrpSpPr>
            <a:grpSpLocks/>
          </p:cNvGrpSpPr>
          <p:nvPr/>
        </p:nvGrpSpPr>
        <p:grpSpPr bwMode="auto">
          <a:xfrm>
            <a:off x="6678613" y="5351463"/>
            <a:ext cx="1017587" cy="1127125"/>
            <a:chOff x="3355" y="1363"/>
            <a:chExt cx="641" cy="710"/>
          </a:xfrm>
        </p:grpSpPr>
        <p:sp>
          <p:nvSpPr>
            <p:cNvPr id="64750" name="Oval 238"/>
            <p:cNvSpPr>
              <a:spLocks noChangeArrowheads="1"/>
            </p:cNvSpPr>
            <p:nvPr/>
          </p:nvSpPr>
          <p:spPr bwMode="auto">
            <a:xfrm>
              <a:off x="3632" y="1363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4751" name="Oval 239"/>
            <p:cNvSpPr>
              <a:spLocks noChangeArrowheads="1"/>
            </p:cNvSpPr>
            <p:nvPr/>
          </p:nvSpPr>
          <p:spPr bwMode="auto">
            <a:xfrm>
              <a:off x="3632" y="1584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4752" name="Oval 240"/>
            <p:cNvSpPr>
              <a:spLocks noChangeArrowheads="1"/>
            </p:cNvSpPr>
            <p:nvPr/>
          </p:nvSpPr>
          <p:spPr bwMode="auto">
            <a:xfrm>
              <a:off x="3447" y="179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4753" name="AutoShape 241"/>
            <p:cNvCxnSpPr>
              <a:cxnSpLocks noChangeAspect="1" noChangeShapeType="1"/>
              <a:stCxn id="64750" idx="4"/>
              <a:endCxn id="64751" idx="0"/>
            </p:cNvCxnSpPr>
            <p:nvPr/>
          </p:nvCxnSpPr>
          <p:spPr bwMode="auto">
            <a:xfrm>
              <a:off x="3675" y="1449"/>
              <a:ext cx="0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4754" name="AutoShape 242"/>
            <p:cNvCxnSpPr>
              <a:cxnSpLocks noChangeShapeType="1"/>
              <a:stCxn id="64751" idx="4"/>
              <a:endCxn id="64752" idx="0"/>
            </p:cNvCxnSpPr>
            <p:nvPr/>
          </p:nvCxnSpPr>
          <p:spPr bwMode="auto">
            <a:xfrm flipH="1">
              <a:off x="3490" y="1670"/>
              <a:ext cx="18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755" name="Oval 243"/>
            <p:cNvSpPr>
              <a:spLocks noChangeArrowheads="1"/>
            </p:cNvSpPr>
            <p:nvPr/>
          </p:nvSpPr>
          <p:spPr bwMode="auto">
            <a:xfrm>
              <a:off x="3817" y="179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4756" name="AutoShape 244"/>
            <p:cNvCxnSpPr>
              <a:cxnSpLocks noChangeShapeType="1"/>
              <a:stCxn id="64751" idx="4"/>
              <a:endCxn id="64755" idx="0"/>
            </p:cNvCxnSpPr>
            <p:nvPr/>
          </p:nvCxnSpPr>
          <p:spPr bwMode="auto">
            <a:xfrm>
              <a:off x="3675" y="1670"/>
              <a:ext cx="18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757" name="Oval 245"/>
            <p:cNvSpPr>
              <a:spLocks noChangeArrowheads="1"/>
            </p:cNvSpPr>
            <p:nvPr/>
          </p:nvSpPr>
          <p:spPr bwMode="auto">
            <a:xfrm>
              <a:off x="3355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4758" name="AutoShape 246"/>
            <p:cNvCxnSpPr>
              <a:cxnSpLocks noChangeShapeType="1"/>
              <a:stCxn id="64752" idx="4"/>
              <a:endCxn id="64757" idx="0"/>
            </p:cNvCxnSpPr>
            <p:nvPr/>
          </p:nvCxnSpPr>
          <p:spPr bwMode="auto">
            <a:xfrm flipH="1">
              <a:off x="3398" y="1876"/>
              <a:ext cx="92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759" name="Oval 247"/>
            <p:cNvSpPr>
              <a:spLocks noChangeArrowheads="1"/>
            </p:cNvSpPr>
            <p:nvPr/>
          </p:nvSpPr>
          <p:spPr bwMode="auto">
            <a:xfrm>
              <a:off x="3540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4760" name="AutoShape 248"/>
            <p:cNvCxnSpPr>
              <a:cxnSpLocks noChangeShapeType="1"/>
              <a:stCxn id="64752" idx="4"/>
              <a:endCxn id="64759" idx="0"/>
            </p:cNvCxnSpPr>
            <p:nvPr/>
          </p:nvCxnSpPr>
          <p:spPr bwMode="auto">
            <a:xfrm>
              <a:off x="3490" y="1876"/>
              <a:ext cx="9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761" name="Oval 249"/>
            <p:cNvSpPr>
              <a:spLocks noChangeArrowheads="1"/>
            </p:cNvSpPr>
            <p:nvPr/>
          </p:nvSpPr>
          <p:spPr bwMode="auto">
            <a:xfrm>
              <a:off x="3725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4762" name="AutoShape 250"/>
            <p:cNvCxnSpPr>
              <a:cxnSpLocks noChangeShapeType="1"/>
              <a:stCxn id="64755" idx="4"/>
              <a:endCxn id="64761" idx="0"/>
            </p:cNvCxnSpPr>
            <p:nvPr/>
          </p:nvCxnSpPr>
          <p:spPr bwMode="auto">
            <a:xfrm flipH="1">
              <a:off x="3768" y="1876"/>
              <a:ext cx="92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4763" name="Oval 251"/>
            <p:cNvSpPr>
              <a:spLocks noChangeArrowheads="1"/>
            </p:cNvSpPr>
            <p:nvPr/>
          </p:nvSpPr>
          <p:spPr bwMode="auto">
            <a:xfrm>
              <a:off x="3910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4764" name="AutoShape 252"/>
            <p:cNvCxnSpPr>
              <a:cxnSpLocks noChangeShapeType="1"/>
              <a:stCxn id="64755" idx="4"/>
              <a:endCxn id="64763" idx="0"/>
            </p:cNvCxnSpPr>
            <p:nvPr/>
          </p:nvCxnSpPr>
          <p:spPr bwMode="auto">
            <a:xfrm>
              <a:off x="3860" y="1876"/>
              <a:ext cx="9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cxnSp>
        <p:nvCxnSpPr>
          <p:cNvPr id="64765" name="AutoShape 253"/>
          <p:cNvCxnSpPr>
            <a:cxnSpLocks noChangeAspect="1" noChangeShapeType="1"/>
            <a:stCxn id="64519" idx="2"/>
            <a:endCxn id="64516" idx="0"/>
          </p:cNvCxnSpPr>
          <p:nvPr/>
        </p:nvCxnSpPr>
        <p:spPr bwMode="auto">
          <a:xfrm>
            <a:off x="4581525" y="4419600"/>
            <a:ext cx="0" cy="695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64935" name="Group 254"/>
          <p:cNvGrpSpPr>
            <a:grpSpLocks/>
          </p:cNvGrpSpPr>
          <p:nvPr/>
        </p:nvGrpSpPr>
        <p:grpSpPr bwMode="auto">
          <a:xfrm>
            <a:off x="2489200" y="1676400"/>
            <a:ext cx="4187825" cy="2682875"/>
            <a:chOff x="1202" y="1056"/>
            <a:chExt cx="2638" cy="1690"/>
          </a:xfrm>
        </p:grpSpPr>
        <p:sp>
          <p:nvSpPr>
            <p:cNvPr id="64767" name="Text Box 255"/>
            <p:cNvSpPr txBox="1">
              <a:spLocks noChangeArrowheads="1"/>
            </p:cNvSpPr>
            <p:nvPr/>
          </p:nvSpPr>
          <p:spPr bwMode="auto">
            <a:xfrm>
              <a:off x="2400" y="2592"/>
              <a:ext cx="2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r>
                <a:rPr lang="en-US" sz="1000" b="1" i="1">
                  <a:latin typeface="Arial" charset="0"/>
                  <a:cs typeface="Arial" charset="0"/>
                </a:rPr>
                <a:t>m</a:t>
              </a:r>
              <a:r>
                <a:rPr lang="en-US" sz="1000" b="1" i="1" baseline="-25000">
                  <a:latin typeface="Arial" charset="0"/>
                  <a:cs typeface="Arial" charset="0"/>
                </a:rPr>
                <a:t>7     </a:t>
              </a:r>
              <a:endParaRPr lang="en-US" sz="3400">
                <a:latin typeface="Times New Roman" pitchFamily="18" charset="0"/>
              </a:endParaRPr>
            </a:p>
          </p:txBody>
        </p:sp>
        <p:grpSp>
          <p:nvGrpSpPr>
            <p:cNvPr id="64944" name="Group 256"/>
            <p:cNvGrpSpPr>
              <a:grpSpLocks/>
            </p:cNvGrpSpPr>
            <p:nvPr/>
          </p:nvGrpSpPr>
          <p:grpSpPr bwMode="auto">
            <a:xfrm>
              <a:off x="1202" y="1056"/>
              <a:ext cx="2638" cy="1672"/>
              <a:chOff x="98" y="1093"/>
              <a:chExt cx="2638" cy="1672"/>
            </a:xfrm>
          </p:grpSpPr>
          <p:sp>
            <p:nvSpPr>
              <p:cNvPr id="64769" name="AutoShape 257"/>
              <p:cNvSpPr>
                <a:spLocks noChangeAspect="1" noChangeArrowheads="1"/>
              </p:cNvSpPr>
              <p:nvPr/>
            </p:nvSpPr>
            <p:spPr bwMode="auto">
              <a:xfrm>
                <a:off x="1392" y="1093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45" name="Group 258"/>
              <p:cNvGrpSpPr>
                <a:grpSpLocks/>
              </p:cNvGrpSpPr>
              <p:nvPr/>
            </p:nvGrpSpPr>
            <p:grpSpPr bwMode="auto">
              <a:xfrm>
                <a:off x="1410" y="1103"/>
                <a:ext cx="137" cy="152"/>
                <a:chOff x="623" y="3849"/>
                <a:chExt cx="137" cy="152"/>
              </a:xfrm>
            </p:grpSpPr>
            <p:sp>
              <p:nvSpPr>
                <p:cNvPr id="64771" name="Oval 25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4772" name="Rectangle 26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73" name="Rectangle 26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74" name="AutoShape 262"/>
                <p:cNvCxnSpPr>
                  <a:cxnSpLocks noChangeAspect="1" noChangeShapeType="1"/>
                  <a:stCxn id="64771" idx="4"/>
                  <a:endCxn id="64772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75" name="AutoShape 263"/>
                <p:cNvCxnSpPr>
                  <a:cxnSpLocks noChangeAspect="1" noChangeShapeType="1"/>
                  <a:stCxn id="64771" idx="4"/>
                  <a:endCxn id="64773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sp>
            <p:nvSpPr>
              <p:cNvPr id="64776" name="AutoShape 264"/>
              <p:cNvSpPr>
                <a:spLocks noChangeAspect="1" noChangeArrowheads="1"/>
              </p:cNvSpPr>
              <p:nvPr/>
            </p:nvSpPr>
            <p:spPr bwMode="auto">
              <a:xfrm>
                <a:off x="616" y="132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46" name="Group 265"/>
              <p:cNvGrpSpPr>
                <a:grpSpLocks/>
              </p:cNvGrpSpPr>
              <p:nvPr/>
            </p:nvGrpSpPr>
            <p:grpSpPr bwMode="auto">
              <a:xfrm>
                <a:off x="634" y="1337"/>
                <a:ext cx="137" cy="152"/>
                <a:chOff x="623" y="3849"/>
                <a:chExt cx="137" cy="152"/>
              </a:xfrm>
            </p:grpSpPr>
            <p:sp>
              <p:nvSpPr>
                <p:cNvPr id="64778" name="Oval 26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4779" name="Rectangle 267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80" name="Rectangle 268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81" name="AutoShape 269"/>
                <p:cNvCxnSpPr>
                  <a:cxnSpLocks noChangeAspect="1" noChangeShapeType="1"/>
                  <a:stCxn id="64778" idx="4"/>
                  <a:endCxn id="6477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82" name="AutoShape 270"/>
                <p:cNvCxnSpPr>
                  <a:cxnSpLocks noChangeAspect="1" noChangeShapeType="1"/>
                  <a:stCxn id="64778" idx="4"/>
                  <a:endCxn id="6478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783" name="AutoShape 271"/>
              <p:cNvCxnSpPr>
                <a:cxnSpLocks noChangeAspect="1" noChangeShapeType="1"/>
                <a:stCxn id="64776" idx="0"/>
                <a:endCxn id="64772" idx="2"/>
              </p:cNvCxnSpPr>
              <p:nvPr/>
            </p:nvCxnSpPr>
            <p:spPr bwMode="auto">
              <a:xfrm flipV="1">
                <a:off x="703" y="1255"/>
                <a:ext cx="727" cy="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4784" name="AutoShape 272"/>
              <p:cNvSpPr>
                <a:spLocks noChangeAspect="1" noChangeArrowheads="1"/>
              </p:cNvSpPr>
              <p:nvPr/>
            </p:nvSpPr>
            <p:spPr bwMode="auto">
              <a:xfrm>
                <a:off x="98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47" name="Group 273"/>
              <p:cNvGrpSpPr>
                <a:grpSpLocks/>
              </p:cNvGrpSpPr>
              <p:nvPr/>
            </p:nvGrpSpPr>
            <p:grpSpPr bwMode="auto">
              <a:xfrm>
                <a:off x="116" y="1690"/>
                <a:ext cx="137" cy="152"/>
                <a:chOff x="623" y="3849"/>
                <a:chExt cx="137" cy="152"/>
              </a:xfrm>
            </p:grpSpPr>
            <p:sp>
              <p:nvSpPr>
                <p:cNvPr id="64786" name="Oval 27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787" name="Rectangle 275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88" name="Rectangle 276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789" name="AutoShape 277"/>
                <p:cNvCxnSpPr>
                  <a:cxnSpLocks noChangeAspect="1" noChangeShapeType="1"/>
                  <a:stCxn id="64786" idx="4"/>
                  <a:endCxn id="6478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790" name="AutoShape 278"/>
                <p:cNvCxnSpPr>
                  <a:cxnSpLocks noChangeAspect="1" noChangeShapeType="1"/>
                  <a:stCxn id="64786" idx="4"/>
                  <a:endCxn id="6478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791" name="AutoShape 279"/>
              <p:cNvCxnSpPr>
                <a:cxnSpLocks noChangeAspect="1" noChangeShapeType="1"/>
                <a:stCxn id="64784" idx="0"/>
                <a:endCxn id="64779" idx="2"/>
              </p:cNvCxnSpPr>
              <p:nvPr/>
            </p:nvCxnSpPr>
            <p:spPr bwMode="auto">
              <a:xfrm flipV="1">
                <a:off x="185" y="1489"/>
                <a:ext cx="469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792" name="AutoShape 280"/>
              <p:cNvCxnSpPr>
                <a:cxnSpLocks noChangeAspect="1" noChangeShapeType="1"/>
                <a:stCxn id="64807" idx="0"/>
                <a:endCxn id="64779" idx="2"/>
              </p:cNvCxnSpPr>
              <p:nvPr/>
            </p:nvCxnSpPr>
            <p:spPr bwMode="auto">
              <a:xfrm flipH="1" flipV="1">
                <a:off x="654" y="1489"/>
                <a:ext cx="1036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793" name="AutoShape 281"/>
              <p:cNvCxnSpPr>
                <a:cxnSpLocks noChangeAspect="1" noChangeShapeType="1"/>
                <a:stCxn id="64794" idx="0"/>
                <a:endCxn id="64787" idx="2"/>
              </p:cNvCxnSpPr>
              <p:nvPr/>
            </p:nvCxnSpPr>
            <p:spPr bwMode="auto">
              <a:xfrm flipH="1" flipV="1">
                <a:off x="136" y="1842"/>
                <a:ext cx="616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4794" name="AutoShape 282"/>
              <p:cNvSpPr>
                <a:spLocks noChangeAspect="1" noChangeArrowheads="1"/>
              </p:cNvSpPr>
              <p:nvPr/>
            </p:nvSpPr>
            <p:spPr bwMode="auto">
              <a:xfrm>
                <a:off x="665" y="2592"/>
                <a:ext cx="173" cy="17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14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64795" name="AutoShape 283"/>
              <p:cNvSpPr>
                <a:spLocks noChangeAspect="1" noChangeArrowheads="1"/>
              </p:cNvSpPr>
              <p:nvPr/>
            </p:nvSpPr>
            <p:spPr bwMode="auto">
              <a:xfrm>
                <a:off x="161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48" name="Group 284"/>
              <p:cNvGrpSpPr>
                <a:grpSpLocks/>
              </p:cNvGrpSpPr>
              <p:nvPr/>
            </p:nvGrpSpPr>
            <p:grpSpPr bwMode="auto">
              <a:xfrm>
                <a:off x="179" y="2170"/>
                <a:ext cx="137" cy="152"/>
                <a:chOff x="623" y="3849"/>
                <a:chExt cx="137" cy="152"/>
              </a:xfrm>
            </p:grpSpPr>
            <p:sp>
              <p:nvSpPr>
                <p:cNvPr id="64797" name="Oval 28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4798" name="Rectangle 286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799" name="Rectangle 287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00" name="AutoShape 288"/>
                <p:cNvCxnSpPr>
                  <a:cxnSpLocks noChangeAspect="1" noChangeShapeType="1"/>
                  <a:stCxn id="64797" idx="4"/>
                  <a:endCxn id="6479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01" name="AutoShape 289"/>
                <p:cNvCxnSpPr>
                  <a:cxnSpLocks noChangeAspect="1" noChangeShapeType="1"/>
                  <a:stCxn id="64797" idx="4"/>
                  <a:endCxn id="6479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02" name="AutoShape 290"/>
              <p:cNvCxnSpPr>
                <a:cxnSpLocks noChangeAspect="1" noChangeShapeType="1"/>
                <a:stCxn id="64795" idx="0"/>
                <a:endCxn id="64788" idx="2"/>
              </p:cNvCxnSpPr>
              <p:nvPr/>
            </p:nvCxnSpPr>
            <p:spPr bwMode="auto">
              <a:xfrm flipH="1" flipV="1">
                <a:off x="233" y="1842"/>
                <a:ext cx="15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03" name="AutoShape 291"/>
              <p:cNvCxnSpPr>
                <a:cxnSpLocks noChangeAspect="1" noChangeShapeType="1"/>
                <a:stCxn id="64855" idx="0"/>
                <a:endCxn id="64788" idx="2"/>
              </p:cNvCxnSpPr>
              <p:nvPr/>
            </p:nvCxnSpPr>
            <p:spPr bwMode="auto">
              <a:xfrm flipH="1" flipV="1">
                <a:off x="233" y="1842"/>
                <a:ext cx="772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04" name="AutoShape 292"/>
              <p:cNvSpPr>
                <a:spLocks noChangeAspect="1" noChangeArrowheads="1"/>
              </p:cNvSpPr>
              <p:nvPr/>
            </p:nvSpPr>
            <p:spPr bwMode="auto">
              <a:xfrm>
                <a:off x="2064" y="2592"/>
                <a:ext cx="173" cy="17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1400" b="1">
                    <a:latin typeface="Arial" charset="0"/>
                  </a:rPr>
                  <a:t>1</a:t>
                </a:r>
              </a:p>
            </p:txBody>
          </p:sp>
          <p:cxnSp>
            <p:nvCxnSpPr>
              <p:cNvPr id="64805" name="AutoShape 293"/>
              <p:cNvCxnSpPr>
                <a:cxnSpLocks noChangeAspect="1" noChangeShapeType="1"/>
                <a:stCxn id="64804" idx="0"/>
                <a:endCxn id="64798" idx="2"/>
              </p:cNvCxnSpPr>
              <p:nvPr/>
            </p:nvCxnSpPr>
            <p:spPr bwMode="auto">
              <a:xfrm flipH="1" flipV="1">
                <a:off x="199" y="2322"/>
                <a:ext cx="1952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06" name="AutoShape 294"/>
              <p:cNvCxnSpPr>
                <a:cxnSpLocks noChangeAspect="1" noChangeShapeType="1"/>
                <a:stCxn id="64794" idx="0"/>
                <a:endCxn id="64799" idx="2"/>
              </p:cNvCxnSpPr>
              <p:nvPr/>
            </p:nvCxnSpPr>
            <p:spPr bwMode="auto">
              <a:xfrm flipH="1" flipV="1">
                <a:off x="296" y="2322"/>
                <a:ext cx="456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07" name="AutoShape 295"/>
              <p:cNvSpPr>
                <a:spLocks noChangeAspect="1" noChangeArrowheads="1"/>
              </p:cNvSpPr>
              <p:nvPr/>
            </p:nvSpPr>
            <p:spPr bwMode="auto">
              <a:xfrm>
                <a:off x="160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49" name="Group 296"/>
              <p:cNvGrpSpPr>
                <a:grpSpLocks/>
              </p:cNvGrpSpPr>
              <p:nvPr/>
            </p:nvGrpSpPr>
            <p:grpSpPr bwMode="auto">
              <a:xfrm>
                <a:off x="1621" y="1690"/>
                <a:ext cx="137" cy="152"/>
                <a:chOff x="623" y="3849"/>
                <a:chExt cx="137" cy="152"/>
              </a:xfrm>
            </p:grpSpPr>
            <p:sp>
              <p:nvSpPr>
                <p:cNvPr id="64809" name="Oval 29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810" name="Rectangle 298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11" name="Rectangle 299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12" name="AutoShape 300"/>
                <p:cNvCxnSpPr>
                  <a:cxnSpLocks noChangeAspect="1" noChangeShapeType="1"/>
                  <a:stCxn id="64809" idx="4"/>
                  <a:endCxn id="6481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13" name="AutoShape 301"/>
                <p:cNvCxnSpPr>
                  <a:cxnSpLocks noChangeAspect="1" noChangeShapeType="1"/>
                  <a:stCxn id="64809" idx="4"/>
                  <a:endCxn id="6481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14" name="AutoShape 302"/>
              <p:cNvCxnSpPr>
                <a:cxnSpLocks noChangeAspect="1" noChangeShapeType="1"/>
                <a:stCxn id="64794" idx="0"/>
                <a:endCxn id="64810" idx="2"/>
              </p:cNvCxnSpPr>
              <p:nvPr/>
            </p:nvCxnSpPr>
            <p:spPr bwMode="auto">
              <a:xfrm flipV="1">
                <a:off x="752" y="1842"/>
                <a:ext cx="889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4815" name="AutoShape 303"/>
              <p:cNvSpPr>
                <a:spLocks noChangeAspect="1" noChangeArrowheads="1"/>
              </p:cNvSpPr>
              <p:nvPr/>
            </p:nvSpPr>
            <p:spPr bwMode="auto">
              <a:xfrm>
                <a:off x="1679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0" name="Group 304"/>
              <p:cNvGrpSpPr>
                <a:grpSpLocks/>
              </p:cNvGrpSpPr>
              <p:nvPr/>
            </p:nvGrpSpPr>
            <p:grpSpPr bwMode="auto">
              <a:xfrm>
                <a:off x="1697" y="2170"/>
                <a:ext cx="137" cy="152"/>
                <a:chOff x="623" y="3849"/>
                <a:chExt cx="137" cy="152"/>
              </a:xfrm>
            </p:grpSpPr>
            <p:sp>
              <p:nvSpPr>
                <p:cNvPr id="64817" name="Oval 30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4818" name="Rectangle 306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19" name="Rectangle 307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20" name="AutoShape 308"/>
                <p:cNvCxnSpPr>
                  <a:cxnSpLocks noChangeAspect="1" noChangeShapeType="1"/>
                  <a:stCxn id="64817" idx="4"/>
                  <a:endCxn id="6481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21" name="AutoShape 309"/>
                <p:cNvCxnSpPr>
                  <a:cxnSpLocks noChangeAspect="1" noChangeShapeType="1"/>
                  <a:stCxn id="64817" idx="4"/>
                  <a:endCxn id="6481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22" name="AutoShape 310"/>
              <p:cNvCxnSpPr>
                <a:cxnSpLocks noChangeAspect="1" noChangeShapeType="1"/>
                <a:stCxn id="64815" idx="0"/>
                <a:endCxn id="64811" idx="2"/>
              </p:cNvCxnSpPr>
              <p:nvPr/>
            </p:nvCxnSpPr>
            <p:spPr bwMode="auto">
              <a:xfrm flipH="1" flipV="1">
                <a:off x="1738" y="1842"/>
                <a:ext cx="28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23" name="AutoShape 311"/>
              <p:cNvCxnSpPr>
                <a:cxnSpLocks noChangeAspect="1" noChangeShapeType="1"/>
                <a:stCxn id="64826" idx="0"/>
                <a:endCxn id="64811" idx="2"/>
              </p:cNvCxnSpPr>
              <p:nvPr/>
            </p:nvCxnSpPr>
            <p:spPr bwMode="auto">
              <a:xfrm flipH="1" flipV="1">
                <a:off x="1738" y="1842"/>
                <a:ext cx="63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24" name="AutoShape 312"/>
              <p:cNvCxnSpPr>
                <a:cxnSpLocks noChangeAspect="1" noChangeShapeType="1"/>
                <a:stCxn id="64794" idx="0"/>
                <a:endCxn id="64818" idx="2"/>
              </p:cNvCxnSpPr>
              <p:nvPr/>
            </p:nvCxnSpPr>
            <p:spPr bwMode="auto">
              <a:xfrm flipV="1">
                <a:off x="752" y="2322"/>
                <a:ext cx="965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25" name="AutoShape 313"/>
              <p:cNvCxnSpPr>
                <a:cxnSpLocks noChangeAspect="1" noChangeShapeType="1"/>
                <a:stCxn id="64804" idx="0"/>
                <a:endCxn id="64819" idx="2"/>
              </p:cNvCxnSpPr>
              <p:nvPr/>
            </p:nvCxnSpPr>
            <p:spPr bwMode="auto">
              <a:xfrm flipH="1" flipV="1">
                <a:off x="1814" y="2322"/>
                <a:ext cx="337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26" name="AutoShape 314"/>
              <p:cNvSpPr>
                <a:spLocks noChangeAspect="1" noChangeArrowheads="1"/>
              </p:cNvSpPr>
              <p:nvPr/>
            </p:nvSpPr>
            <p:spPr bwMode="auto">
              <a:xfrm>
                <a:off x="2285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1" name="Group 315"/>
              <p:cNvGrpSpPr>
                <a:grpSpLocks/>
              </p:cNvGrpSpPr>
              <p:nvPr/>
            </p:nvGrpSpPr>
            <p:grpSpPr bwMode="auto">
              <a:xfrm>
                <a:off x="2303" y="2170"/>
                <a:ext cx="137" cy="152"/>
                <a:chOff x="623" y="3849"/>
                <a:chExt cx="137" cy="152"/>
              </a:xfrm>
            </p:grpSpPr>
            <p:sp>
              <p:nvSpPr>
                <p:cNvPr id="64828" name="Oval 31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4829" name="Rectangle 317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30" name="Rectangle 318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31" name="AutoShape 319"/>
                <p:cNvCxnSpPr>
                  <a:cxnSpLocks noChangeAspect="1" noChangeShapeType="1"/>
                  <a:stCxn id="64828" idx="4"/>
                  <a:endCxn id="6482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32" name="AutoShape 320"/>
                <p:cNvCxnSpPr>
                  <a:cxnSpLocks noChangeAspect="1" noChangeShapeType="1"/>
                  <a:stCxn id="64828" idx="4"/>
                  <a:endCxn id="6483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33" name="AutoShape 321"/>
              <p:cNvCxnSpPr>
                <a:cxnSpLocks noChangeAspect="1" noChangeShapeType="1"/>
                <a:stCxn id="64804" idx="0"/>
                <a:endCxn id="64829" idx="2"/>
              </p:cNvCxnSpPr>
              <p:nvPr/>
            </p:nvCxnSpPr>
            <p:spPr bwMode="auto">
              <a:xfrm flipV="1">
                <a:off x="2151" y="2322"/>
                <a:ext cx="172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34" name="AutoShape 322"/>
              <p:cNvCxnSpPr>
                <a:cxnSpLocks noChangeAspect="1" noChangeShapeType="1"/>
                <a:stCxn id="64794" idx="0"/>
                <a:endCxn id="64830" idx="2"/>
              </p:cNvCxnSpPr>
              <p:nvPr/>
            </p:nvCxnSpPr>
            <p:spPr bwMode="auto">
              <a:xfrm flipV="1">
                <a:off x="752" y="2322"/>
                <a:ext cx="1668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35" name="AutoShape 323"/>
              <p:cNvSpPr>
                <a:spLocks noChangeAspect="1" noChangeArrowheads="1"/>
              </p:cNvSpPr>
              <p:nvPr/>
            </p:nvSpPr>
            <p:spPr bwMode="auto">
              <a:xfrm>
                <a:off x="417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2" name="Group 324"/>
              <p:cNvGrpSpPr>
                <a:grpSpLocks/>
              </p:cNvGrpSpPr>
              <p:nvPr/>
            </p:nvGrpSpPr>
            <p:grpSpPr bwMode="auto">
              <a:xfrm>
                <a:off x="435" y="1690"/>
                <a:ext cx="137" cy="152"/>
                <a:chOff x="623" y="3849"/>
                <a:chExt cx="137" cy="152"/>
              </a:xfrm>
            </p:grpSpPr>
            <p:sp>
              <p:nvSpPr>
                <p:cNvPr id="64837" name="Oval 32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838" name="Rectangle 326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39" name="Rectangle 327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40" name="AutoShape 328"/>
                <p:cNvCxnSpPr>
                  <a:cxnSpLocks noChangeAspect="1" noChangeShapeType="1"/>
                  <a:stCxn id="64837" idx="4"/>
                  <a:endCxn id="6483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41" name="AutoShape 329"/>
                <p:cNvCxnSpPr>
                  <a:cxnSpLocks noChangeAspect="1" noChangeShapeType="1"/>
                  <a:stCxn id="64837" idx="4"/>
                  <a:endCxn id="6483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42" name="AutoShape 330"/>
              <p:cNvCxnSpPr>
                <a:cxnSpLocks noChangeAspect="1" noChangeShapeType="1"/>
                <a:stCxn id="64835" idx="0"/>
                <a:endCxn id="64780" idx="2"/>
              </p:cNvCxnSpPr>
              <p:nvPr/>
            </p:nvCxnSpPr>
            <p:spPr bwMode="auto">
              <a:xfrm flipV="1">
                <a:off x="504" y="1489"/>
                <a:ext cx="247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43" name="AutoShape 331"/>
              <p:cNvCxnSpPr>
                <a:cxnSpLocks noChangeAspect="1" noChangeShapeType="1"/>
                <a:stCxn id="64866" idx="0"/>
                <a:endCxn id="64780" idx="2"/>
              </p:cNvCxnSpPr>
              <p:nvPr/>
            </p:nvCxnSpPr>
            <p:spPr bwMode="auto">
              <a:xfrm flipH="1" flipV="1">
                <a:off x="751" y="1489"/>
                <a:ext cx="1259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44" name="AutoShape 332"/>
              <p:cNvSpPr>
                <a:spLocks noChangeAspect="1" noChangeArrowheads="1"/>
              </p:cNvSpPr>
              <p:nvPr/>
            </p:nvSpPr>
            <p:spPr bwMode="auto">
              <a:xfrm>
                <a:off x="528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3" name="Group 333"/>
              <p:cNvGrpSpPr>
                <a:grpSpLocks/>
              </p:cNvGrpSpPr>
              <p:nvPr/>
            </p:nvGrpSpPr>
            <p:grpSpPr bwMode="auto">
              <a:xfrm>
                <a:off x="546" y="2170"/>
                <a:ext cx="137" cy="152"/>
                <a:chOff x="623" y="3849"/>
                <a:chExt cx="137" cy="152"/>
              </a:xfrm>
            </p:grpSpPr>
            <p:sp>
              <p:nvSpPr>
                <p:cNvPr id="64846" name="Oval 33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4847" name="Rectangle 335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48" name="Rectangle 336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49" name="AutoShape 337"/>
                <p:cNvCxnSpPr>
                  <a:cxnSpLocks noChangeAspect="1" noChangeShapeType="1"/>
                  <a:stCxn id="64846" idx="4"/>
                  <a:endCxn id="6484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50" name="AutoShape 338"/>
                <p:cNvCxnSpPr>
                  <a:cxnSpLocks noChangeAspect="1" noChangeShapeType="1"/>
                  <a:stCxn id="64846" idx="4"/>
                  <a:endCxn id="6484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51" name="AutoShape 339"/>
              <p:cNvCxnSpPr>
                <a:cxnSpLocks noChangeAspect="1" noChangeShapeType="1"/>
                <a:stCxn id="64844" idx="0"/>
                <a:endCxn id="64838" idx="2"/>
              </p:cNvCxnSpPr>
              <p:nvPr/>
            </p:nvCxnSpPr>
            <p:spPr bwMode="auto">
              <a:xfrm flipH="1" flipV="1">
                <a:off x="455" y="1842"/>
                <a:ext cx="160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52" name="AutoShape 340"/>
              <p:cNvCxnSpPr>
                <a:cxnSpLocks noChangeAspect="1" noChangeShapeType="1"/>
                <a:stCxn id="64855" idx="0"/>
                <a:endCxn id="64838" idx="2"/>
              </p:cNvCxnSpPr>
              <p:nvPr/>
            </p:nvCxnSpPr>
            <p:spPr bwMode="auto">
              <a:xfrm flipH="1" flipV="1">
                <a:off x="455" y="1842"/>
                <a:ext cx="550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53" name="AutoShape 341"/>
              <p:cNvCxnSpPr>
                <a:cxnSpLocks noChangeAspect="1" noChangeShapeType="1"/>
                <a:stCxn id="64794" idx="0"/>
                <a:endCxn id="64847" idx="2"/>
              </p:cNvCxnSpPr>
              <p:nvPr/>
            </p:nvCxnSpPr>
            <p:spPr bwMode="auto">
              <a:xfrm flipH="1" flipV="1">
                <a:off x="566" y="2322"/>
                <a:ext cx="186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54" name="AutoShape 342"/>
              <p:cNvCxnSpPr>
                <a:cxnSpLocks noChangeAspect="1" noChangeShapeType="1"/>
                <a:stCxn id="64804" idx="0"/>
                <a:endCxn id="64848" idx="2"/>
              </p:cNvCxnSpPr>
              <p:nvPr/>
            </p:nvCxnSpPr>
            <p:spPr bwMode="auto">
              <a:xfrm flipH="1" flipV="1">
                <a:off x="663" y="2322"/>
                <a:ext cx="1488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55" name="AutoShape 343"/>
              <p:cNvSpPr>
                <a:spLocks noChangeAspect="1" noChangeArrowheads="1"/>
              </p:cNvSpPr>
              <p:nvPr/>
            </p:nvSpPr>
            <p:spPr bwMode="auto">
              <a:xfrm>
                <a:off x="918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4" name="Group 344"/>
              <p:cNvGrpSpPr>
                <a:grpSpLocks/>
              </p:cNvGrpSpPr>
              <p:nvPr/>
            </p:nvGrpSpPr>
            <p:grpSpPr bwMode="auto">
              <a:xfrm>
                <a:off x="936" y="2170"/>
                <a:ext cx="137" cy="152"/>
                <a:chOff x="623" y="3849"/>
                <a:chExt cx="137" cy="152"/>
              </a:xfrm>
            </p:grpSpPr>
            <p:sp>
              <p:nvSpPr>
                <p:cNvPr id="64857" name="Oval 34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4858" name="Rectangle 346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59" name="Rectangle 347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60" name="AutoShape 348"/>
                <p:cNvCxnSpPr>
                  <a:cxnSpLocks noChangeAspect="1" noChangeShapeType="1"/>
                  <a:stCxn id="64857" idx="4"/>
                  <a:endCxn id="6485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61" name="AutoShape 349"/>
                <p:cNvCxnSpPr>
                  <a:cxnSpLocks noChangeAspect="1" noChangeShapeType="1"/>
                  <a:stCxn id="64857" idx="4"/>
                  <a:endCxn id="6485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62" name="AutoShape 350"/>
              <p:cNvCxnSpPr>
                <a:cxnSpLocks noChangeAspect="1" noChangeShapeType="1"/>
                <a:stCxn id="64794" idx="0"/>
                <a:endCxn id="64858" idx="2"/>
              </p:cNvCxnSpPr>
              <p:nvPr/>
            </p:nvCxnSpPr>
            <p:spPr bwMode="auto">
              <a:xfrm flipV="1">
                <a:off x="752" y="2322"/>
                <a:ext cx="204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63" name="AutoShape 351"/>
              <p:cNvCxnSpPr>
                <a:cxnSpLocks noChangeAspect="1" noChangeShapeType="1"/>
                <a:stCxn id="64804" idx="0"/>
                <a:endCxn id="64859" idx="2"/>
              </p:cNvCxnSpPr>
              <p:nvPr/>
            </p:nvCxnSpPr>
            <p:spPr bwMode="auto">
              <a:xfrm flipH="1" flipV="1">
                <a:off x="1053" y="2322"/>
                <a:ext cx="1098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64" name="AutoShape 352"/>
              <p:cNvCxnSpPr>
                <a:cxnSpLocks noChangeAspect="1" noChangeShapeType="1"/>
                <a:stCxn id="64795" idx="0"/>
                <a:endCxn id="64839" idx="2"/>
              </p:cNvCxnSpPr>
              <p:nvPr/>
            </p:nvCxnSpPr>
            <p:spPr bwMode="auto">
              <a:xfrm flipV="1">
                <a:off x="248" y="1842"/>
                <a:ext cx="30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65" name="AutoShape 353"/>
              <p:cNvCxnSpPr>
                <a:cxnSpLocks noChangeAspect="1" noChangeShapeType="1"/>
                <a:stCxn id="64855" idx="0"/>
                <a:endCxn id="64839" idx="2"/>
              </p:cNvCxnSpPr>
              <p:nvPr/>
            </p:nvCxnSpPr>
            <p:spPr bwMode="auto">
              <a:xfrm flipH="1" flipV="1">
                <a:off x="552" y="1842"/>
                <a:ext cx="453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66" name="AutoShape 354"/>
              <p:cNvSpPr>
                <a:spLocks noChangeAspect="1" noChangeArrowheads="1"/>
              </p:cNvSpPr>
              <p:nvPr/>
            </p:nvSpPr>
            <p:spPr bwMode="auto">
              <a:xfrm>
                <a:off x="192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5" name="Group 355"/>
              <p:cNvGrpSpPr>
                <a:grpSpLocks/>
              </p:cNvGrpSpPr>
              <p:nvPr/>
            </p:nvGrpSpPr>
            <p:grpSpPr bwMode="auto">
              <a:xfrm>
                <a:off x="1941" y="1690"/>
                <a:ext cx="137" cy="152"/>
                <a:chOff x="623" y="3849"/>
                <a:chExt cx="137" cy="152"/>
              </a:xfrm>
            </p:grpSpPr>
            <p:sp>
              <p:nvSpPr>
                <p:cNvPr id="64868" name="Oval 356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869" name="Rectangle 357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70" name="Rectangle 358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71" name="AutoShape 359"/>
                <p:cNvCxnSpPr>
                  <a:cxnSpLocks noChangeAspect="1" noChangeShapeType="1"/>
                  <a:stCxn id="64868" idx="4"/>
                  <a:endCxn id="6486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72" name="AutoShape 360"/>
                <p:cNvCxnSpPr>
                  <a:cxnSpLocks noChangeAspect="1" noChangeShapeType="1"/>
                  <a:stCxn id="64868" idx="4"/>
                  <a:endCxn id="6487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73" name="AutoShape 361"/>
              <p:cNvCxnSpPr>
                <a:cxnSpLocks noChangeAspect="1" noChangeShapeType="1"/>
                <a:stCxn id="64794" idx="0"/>
                <a:endCxn id="64869" idx="2"/>
              </p:cNvCxnSpPr>
              <p:nvPr/>
            </p:nvCxnSpPr>
            <p:spPr bwMode="auto">
              <a:xfrm flipV="1">
                <a:off x="752" y="1842"/>
                <a:ext cx="1209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4874" name="AutoShape 362"/>
              <p:cNvSpPr>
                <a:spLocks noChangeAspect="1" noChangeArrowheads="1"/>
              </p:cNvSpPr>
              <p:nvPr/>
            </p:nvSpPr>
            <p:spPr bwMode="auto">
              <a:xfrm>
                <a:off x="1967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6" name="Group 363"/>
              <p:cNvGrpSpPr>
                <a:grpSpLocks/>
              </p:cNvGrpSpPr>
              <p:nvPr/>
            </p:nvGrpSpPr>
            <p:grpSpPr bwMode="auto">
              <a:xfrm>
                <a:off x="1985" y="2170"/>
                <a:ext cx="137" cy="152"/>
                <a:chOff x="623" y="3849"/>
                <a:chExt cx="137" cy="152"/>
              </a:xfrm>
            </p:grpSpPr>
            <p:sp>
              <p:nvSpPr>
                <p:cNvPr id="64876" name="Oval 36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4877" name="Rectangle 365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78" name="Rectangle 366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79" name="AutoShape 367"/>
                <p:cNvCxnSpPr>
                  <a:cxnSpLocks noChangeAspect="1" noChangeShapeType="1"/>
                  <a:stCxn id="64876" idx="4"/>
                  <a:endCxn id="6487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80" name="AutoShape 368"/>
                <p:cNvCxnSpPr>
                  <a:cxnSpLocks noChangeAspect="1" noChangeShapeType="1"/>
                  <a:stCxn id="64876" idx="4"/>
                  <a:endCxn id="6487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81" name="AutoShape 369"/>
              <p:cNvCxnSpPr>
                <a:cxnSpLocks noChangeAspect="1" noChangeShapeType="1"/>
                <a:stCxn id="64874" idx="0"/>
                <a:endCxn id="64870" idx="2"/>
              </p:cNvCxnSpPr>
              <p:nvPr/>
            </p:nvCxnSpPr>
            <p:spPr bwMode="auto">
              <a:xfrm flipV="1">
                <a:off x="2054" y="1842"/>
                <a:ext cx="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82" name="AutoShape 370"/>
              <p:cNvCxnSpPr>
                <a:cxnSpLocks noChangeAspect="1" noChangeShapeType="1"/>
                <a:stCxn id="64826" idx="0"/>
                <a:endCxn id="64870" idx="2"/>
              </p:cNvCxnSpPr>
              <p:nvPr/>
            </p:nvCxnSpPr>
            <p:spPr bwMode="auto">
              <a:xfrm flipH="1" flipV="1">
                <a:off x="2058" y="1842"/>
                <a:ext cx="31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883" name="AutoShape 371"/>
              <p:cNvCxnSpPr>
                <a:cxnSpLocks noChangeAspect="1" noChangeShapeType="1"/>
                <a:stCxn id="64804" idx="0"/>
                <a:endCxn id="64877" idx="2"/>
              </p:cNvCxnSpPr>
              <p:nvPr/>
            </p:nvCxnSpPr>
            <p:spPr bwMode="auto">
              <a:xfrm flipH="1" flipV="1">
                <a:off x="2005" y="2322"/>
                <a:ext cx="146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884" name="AutoShape 372"/>
              <p:cNvCxnSpPr>
                <a:cxnSpLocks noChangeAspect="1" noChangeShapeType="1"/>
                <a:stCxn id="64794" idx="0"/>
                <a:endCxn id="64878" idx="2"/>
              </p:cNvCxnSpPr>
              <p:nvPr/>
            </p:nvCxnSpPr>
            <p:spPr bwMode="auto">
              <a:xfrm flipV="1">
                <a:off x="752" y="2322"/>
                <a:ext cx="1350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85" name="AutoShape 373"/>
              <p:cNvSpPr>
                <a:spLocks noChangeAspect="1" noChangeArrowheads="1"/>
              </p:cNvSpPr>
              <p:nvPr/>
            </p:nvSpPr>
            <p:spPr bwMode="auto">
              <a:xfrm>
                <a:off x="2060" y="132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7" name="Group 374"/>
              <p:cNvGrpSpPr>
                <a:grpSpLocks/>
              </p:cNvGrpSpPr>
              <p:nvPr/>
            </p:nvGrpSpPr>
            <p:grpSpPr bwMode="auto">
              <a:xfrm>
                <a:off x="2078" y="1337"/>
                <a:ext cx="137" cy="152"/>
                <a:chOff x="623" y="3849"/>
                <a:chExt cx="137" cy="152"/>
              </a:xfrm>
            </p:grpSpPr>
            <p:sp>
              <p:nvSpPr>
                <p:cNvPr id="64887" name="Oval 37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4888" name="Rectangle 376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89" name="Rectangle 377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90" name="AutoShape 378"/>
                <p:cNvCxnSpPr>
                  <a:cxnSpLocks noChangeAspect="1" noChangeShapeType="1"/>
                  <a:stCxn id="64887" idx="4"/>
                  <a:endCxn id="6488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91" name="AutoShape 379"/>
                <p:cNvCxnSpPr>
                  <a:cxnSpLocks noChangeAspect="1" noChangeShapeType="1"/>
                  <a:stCxn id="64887" idx="4"/>
                  <a:endCxn id="6488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892" name="AutoShape 380"/>
              <p:cNvCxnSpPr>
                <a:cxnSpLocks noChangeAspect="1" noChangeShapeType="1"/>
                <a:stCxn id="64885" idx="0"/>
                <a:endCxn id="64773" idx="2"/>
              </p:cNvCxnSpPr>
              <p:nvPr/>
            </p:nvCxnSpPr>
            <p:spPr bwMode="auto">
              <a:xfrm flipH="1" flipV="1">
                <a:off x="1527" y="1255"/>
                <a:ext cx="620" cy="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893" name="AutoShape 381"/>
              <p:cNvSpPr>
                <a:spLocks noChangeAspect="1" noChangeArrowheads="1"/>
              </p:cNvSpPr>
              <p:nvPr/>
            </p:nvSpPr>
            <p:spPr bwMode="auto">
              <a:xfrm>
                <a:off x="736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8" name="Group 382"/>
              <p:cNvGrpSpPr>
                <a:grpSpLocks/>
              </p:cNvGrpSpPr>
              <p:nvPr/>
            </p:nvGrpSpPr>
            <p:grpSpPr bwMode="auto">
              <a:xfrm>
                <a:off x="754" y="1690"/>
                <a:ext cx="137" cy="152"/>
                <a:chOff x="623" y="3849"/>
                <a:chExt cx="137" cy="152"/>
              </a:xfrm>
            </p:grpSpPr>
            <p:sp>
              <p:nvSpPr>
                <p:cNvPr id="64895" name="Oval 38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896" name="Rectangle 384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897" name="Rectangle 38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898" name="AutoShape 386"/>
                <p:cNvCxnSpPr>
                  <a:cxnSpLocks noChangeAspect="1" noChangeShapeType="1"/>
                  <a:stCxn id="64895" idx="4"/>
                  <a:endCxn id="6489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899" name="AutoShape 387"/>
                <p:cNvCxnSpPr>
                  <a:cxnSpLocks noChangeAspect="1" noChangeShapeType="1"/>
                  <a:stCxn id="64895" idx="4"/>
                  <a:endCxn id="6489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900" name="AutoShape 388"/>
              <p:cNvCxnSpPr>
                <a:cxnSpLocks noChangeAspect="1" noChangeShapeType="1"/>
                <a:stCxn id="64893" idx="0"/>
                <a:endCxn id="64888" idx="2"/>
              </p:cNvCxnSpPr>
              <p:nvPr/>
            </p:nvCxnSpPr>
            <p:spPr bwMode="auto">
              <a:xfrm flipV="1">
                <a:off x="823" y="1489"/>
                <a:ext cx="1275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01" name="AutoShape 389"/>
              <p:cNvCxnSpPr>
                <a:cxnSpLocks noChangeAspect="1" noChangeShapeType="1"/>
                <a:stCxn id="64904" idx="0"/>
                <a:endCxn id="64888" idx="2"/>
              </p:cNvCxnSpPr>
              <p:nvPr/>
            </p:nvCxnSpPr>
            <p:spPr bwMode="auto">
              <a:xfrm flipH="1" flipV="1">
                <a:off x="2098" y="1489"/>
                <a:ext cx="232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02" name="AutoShape 390"/>
              <p:cNvCxnSpPr>
                <a:cxnSpLocks noChangeAspect="1" noChangeShapeType="1"/>
                <a:stCxn id="64794" idx="0"/>
                <a:endCxn id="64896" idx="2"/>
              </p:cNvCxnSpPr>
              <p:nvPr/>
            </p:nvCxnSpPr>
            <p:spPr bwMode="auto">
              <a:xfrm flipV="1">
                <a:off x="752" y="1842"/>
                <a:ext cx="22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03" name="AutoShape 391"/>
              <p:cNvCxnSpPr>
                <a:cxnSpLocks noChangeAspect="1" noChangeShapeType="1"/>
                <a:stCxn id="64795" idx="0"/>
                <a:endCxn id="64897" idx="2"/>
              </p:cNvCxnSpPr>
              <p:nvPr/>
            </p:nvCxnSpPr>
            <p:spPr bwMode="auto">
              <a:xfrm flipV="1">
                <a:off x="248" y="1842"/>
                <a:ext cx="623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904" name="AutoShape 392"/>
              <p:cNvSpPr>
                <a:spLocks noChangeAspect="1" noChangeArrowheads="1"/>
              </p:cNvSpPr>
              <p:nvPr/>
            </p:nvSpPr>
            <p:spPr bwMode="auto">
              <a:xfrm>
                <a:off x="224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959" name="Group 393"/>
              <p:cNvGrpSpPr>
                <a:grpSpLocks/>
              </p:cNvGrpSpPr>
              <p:nvPr/>
            </p:nvGrpSpPr>
            <p:grpSpPr bwMode="auto">
              <a:xfrm>
                <a:off x="2261" y="1690"/>
                <a:ext cx="137" cy="152"/>
                <a:chOff x="623" y="3849"/>
                <a:chExt cx="137" cy="152"/>
              </a:xfrm>
            </p:grpSpPr>
            <p:sp>
              <p:nvSpPr>
                <p:cNvPr id="64906" name="Oval 39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907" name="Rectangle 395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908" name="Rectangle 396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909" name="AutoShape 397"/>
                <p:cNvCxnSpPr>
                  <a:cxnSpLocks noChangeAspect="1" noChangeShapeType="1"/>
                  <a:stCxn id="64906" idx="4"/>
                  <a:endCxn id="6490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910" name="AutoShape 398"/>
                <p:cNvCxnSpPr>
                  <a:cxnSpLocks noChangeAspect="1" noChangeShapeType="1"/>
                  <a:stCxn id="64906" idx="4"/>
                  <a:endCxn id="6490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911" name="AutoShape 399"/>
              <p:cNvCxnSpPr>
                <a:cxnSpLocks noChangeAspect="1" noChangeShapeType="1"/>
                <a:stCxn id="64794" idx="0"/>
                <a:endCxn id="64907" idx="2"/>
              </p:cNvCxnSpPr>
              <p:nvPr/>
            </p:nvCxnSpPr>
            <p:spPr bwMode="auto">
              <a:xfrm flipV="1">
                <a:off x="752" y="1842"/>
                <a:ext cx="1529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12" name="AutoShape 400"/>
              <p:cNvCxnSpPr>
                <a:cxnSpLocks noChangeAspect="1" noChangeShapeType="1"/>
                <a:stCxn id="64874" idx="0"/>
                <a:endCxn id="64908" idx="2"/>
              </p:cNvCxnSpPr>
              <p:nvPr/>
            </p:nvCxnSpPr>
            <p:spPr bwMode="auto">
              <a:xfrm flipV="1">
                <a:off x="2054" y="1842"/>
                <a:ext cx="32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913" name="AutoShape 401"/>
              <p:cNvSpPr>
                <a:spLocks noChangeAspect="1" noChangeArrowheads="1"/>
              </p:cNvSpPr>
              <p:nvPr/>
            </p:nvSpPr>
            <p:spPr bwMode="auto">
              <a:xfrm>
                <a:off x="1056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6" name="Group 402"/>
              <p:cNvGrpSpPr>
                <a:grpSpLocks/>
              </p:cNvGrpSpPr>
              <p:nvPr/>
            </p:nvGrpSpPr>
            <p:grpSpPr bwMode="auto">
              <a:xfrm>
                <a:off x="1074" y="1690"/>
                <a:ext cx="137" cy="152"/>
                <a:chOff x="623" y="3849"/>
                <a:chExt cx="137" cy="152"/>
              </a:xfrm>
            </p:grpSpPr>
            <p:sp>
              <p:nvSpPr>
                <p:cNvPr id="64915" name="Oval 40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4916" name="Rectangle 404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917" name="Rectangle 40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918" name="AutoShape 406"/>
                <p:cNvCxnSpPr>
                  <a:cxnSpLocks noChangeAspect="1" noChangeShapeType="1"/>
                  <a:stCxn id="64915" idx="4"/>
                  <a:endCxn id="64916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919" name="AutoShape 407"/>
                <p:cNvCxnSpPr>
                  <a:cxnSpLocks noChangeAspect="1" noChangeShapeType="1"/>
                  <a:stCxn id="64915" idx="4"/>
                  <a:endCxn id="64917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920" name="AutoShape 408"/>
              <p:cNvCxnSpPr>
                <a:cxnSpLocks noChangeAspect="1" noChangeShapeType="1"/>
                <a:stCxn id="64913" idx="0"/>
                <a:endCxn id="64889" idx="2"/>
              </p:cNvCxnSpPr>
              <p:nvPr/>
            </p:nvCxnSpPr>
            <p:spPr bwMode="auto">
              <a:xfrm flipV="1">
                <a:off x="1143" y="1489"/>
                <a:ext cx="1052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921" name="AutoShape 409"/>
              <p:cNvCxnSpPr>
                <a:cxnSpLocks noChangeAspect="1" noChangeShapeType="1"/>
                <a:stCxn id="64925" idx="0"/>
                <a:endCxn id="64889" idx="2"/>
              </p:cNvCxnSpPr>
              <p:nvPr/>
            </p:nvCxnSpPr>
            <p:spPr bwMode="auto">
              <a:xfrm flipH="1" flipV="1">
                <a:off x="2195" y="1489"/>
                <a:ext cx="455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922" name="AutoShape 410"/>
              <p:cNvCxnSpPr>
                <a:cxnSpLocks noChangeAspect="1" noChangeShapeType="1"/>
                <a:stCxn id="64844" idx="0"/>
                <a:endCxn id="64916" idx="2"/>
              </p:cNvCxnSpPr>
              <p:nvPr/>
            </p:nvCxnSpPr>
            <p:spPr bwMode="auto">
              <a:xfrm flipV="1">
                <a:off x="615" y="1842"/>
                <a:ext cx="479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23" name="AutoShape 411"/>
              <p:cNvCxnSpPr>
                <a:cxnSpLocks noChangeAspect="1" noChangeShapeType="1"/>
                <a:stCxn id="64855" idx="0"/>
                <a:endCxn id="64916" idx="2"/>
              </p:cNvCxnSpPr>
              <p:nvPr/>
            </p:nvCxnSpPr>
            <p:spPr bwMode="auto">
              <a:xfrm flipV="1">
                <a:off x="1005" y="1842"/>
                <a:ext cx="89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24" name="AutoShape 412"/>
              <p:cNvCxnSpPr>
                <a:cxnSpLocks noChangeAspect="1" noChangeShapeType="1"/>
                <a:stCxn id="64795" idx="0"/>
                <a:endCxn id="64917" idx="2"/>
              </p:cNvCxnSpPr>
              <p:nvPr/>
            </p:nvCxnSpPr>
            <p:spPr bwMode="auto">
              <a:xfrm flipV="1">
                <a:off x="248" y="1842"/>
                <a:ext cx="943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4925" name="AutoShape 413"/>
              <p:cNvSpPr>
                <a:spLocks noChangeAspect="1" noChangeArrowheads="1"/>
              </p:cNvSpPr>
              <p:nvPr/>
            </p:nvSpPr>
            <p:spPr bwMode="auto">
              <a:xfrm>
                <a:off x="256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7" name="Group 414"/>
              <p:cNvGrpSpPr>
                <a:grpSpLocks/>
              </p:cNvGrpSpPr>
              <p:nvPr/>
            </p:nvGrpSpPr>
            <p:grpSpPr bwMode="auto">
              <a:xfrm>
                <a:off x="2581" y="1690"/>
                <a:ext cx="137" cy="152"/>
                <a:chOff x="623" y="3849"/>
                <a:chExt cx="137" cy="152"/>
              </a:xfrm>
            </p:grpSpPr>
            <p:sp>
              <p:nvSpPr>
                <p:cNvPr id="64927" name="Oval 415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4928" name="Rectangle 416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929" name="Rectangle 417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930" name="AutoShape 418"/>
                <p:cNvCxnSpPr>
                  <a:cxnSpLocks noChangeAspect="1" noChangeShapeType="1"/>
                  <a:stCxn id="64927" idx="4"/>
                  <a:endCxn id="6492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931" name="AutoShape 419"/>
                <p:cNvCxnSpPr>
                  <a:cxnSpLocks noChangeAspect="1" noChangeShapeType="1"/>
                  <a:stCxn id="64927" idx="4"/>
                  <a:endCxn id="6492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932" name="AutoShape 420"/>
              <p:cNvCxnSpPr>
                <a:cxnSpLocks noChangeAspect="1" noChangeShapeType="1"/>
                <a:stCxn id="64815" idx="0"/>
                <a:endCxn id="64928" idx="2"/>
              </p:cNvCxnSpPr>
              <p:nvPr/>
            </p:nvCxnSpPr>
            <p:spPr bwMode="auto">
              <a:xfrm flipV="1">
                <a:off x="1766" y="1842"/>
                <a:ext cx="835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33" name="AutoShape 421"/>
              <p:cNvCxnSpPr>
                <a:cxnSpLocks noChangeAspect="1" noChangeShapeType="1"/>
                <a:stCxn id="64934" idx="0"/>
                <a:endCxn id="64928" idx="2"/>
              </p:cNvCxnSpPr>
              <p:nvPr/>
            </p:nvCxnSpPr>
            <p:spPr bwMode="auto">
              <a:xfrm flipH="1" flipV="1">
                <a:off x="2601" y="1842"/>
                <a:ext cx="49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4934" name="AutoShape 422"/>
              <p:cNvSpPr>
                <a:spLocks noChangeAspect="1" noChangeArrowheads="1"/>
              </p:cNvSpPr>
              <p:nvPr/>
            </p:nvSpPr>
            <p:spPr bwMode="auto">
              <a:xfrm>
                <a:off x="2563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8" name="Group 423"/>
              <p:cNvGrpSpPr>
                <a:grpSpLocks/>
              </p:cNvGrpSpPr>
              <p:nvPr/>
            </p:nvGrpSpPr>
            <p:grpSpPr bwMode="auto">
              <a:xfrm>
                <a:off x="2581" y="2170"/>
                <a:ext cx="137" cy="152"/>
                <a:chOff x="623" y="3849"/>
                <a:chExt cx="137" cy="152"/>
              </a:xfrm>
            </p:grpSpPr>
            <p:sp>
              <p:nvSpPr>
                <p:cNvPr id="64936" name="Oval 424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4937" name="Rectangle 425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4938" name="Rectangle 426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4939" name="AutoShape 427"/>
                <p:cNvCxnSpPr>
                  <a:cxnSpLocks noChangeAspect="1" noChangeShapeType="1"/>
                  <a:stCxn id="64936" idx="4"/>
                  <a:endCxn id="64937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4940" name="AutoShape 428"/>
                <p:cNvCxnSpPr>
                  <a:cxnSpLocks noChangeAspect="1" noChangeShapeType="1"/>
                  <a:stCxn id="64936" idx="4"/>
                  <a:endCxn id="64938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4941" name="AutoShape 429"/>
              <p:cNvCxnSpPr>
                <a:cxnSpLocks noChangeAspect="1" noChangeShapeType="1"/>
                <a:stCxn id="64794" idx="0"/>
                <a:endCxn id="64937" idx="2"/>
              </p:cNvCxnSpPr>
              <p:nvPr/>
            </p:nvCxnSpPr>
            <p:spPr bwMode="auto">
              <a:xfrm flipV="1">
                <a:off x="752" y="2322"/>
                <a:ext cx="1849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4942" name="AutoShape 430"/>
              <p:cNvCxnSpPr>
                <a:cxnSpLocks noChangeAspect="1" noChangeShapeType="1"/>
                <a:stCxn id="64804" idx="0"/>
                <a:endCxn id="64938" idx="2"/>
              </p:cNvCxnSpPr>
              <p:nvPr/>
            </p:nvCxnSpPr>
            <p:spPr bwMode="auto">
              <a:xfrm flipV="1">
                <a:off x="2151" y="2322"/>
                <a:ext cx="547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4943" name="AutoShape 431"/>
              <p:cNvCxnSpPr>
                <a:cxnSpLocks noChangeAspect="1" noChangeShapeType="1"/>
                <a:stCxn id="64815" idx="0"/>
                <a:endCxn id="64929" idx="2"/>
              </p:cNvCxnSpPr>
              <p:nvPr/>
            </p:nvCxnSpPr>
            <p:spPr bwMode="auto">
              <a:xfrm flipV="1">
                <a:off x="1766" y="1842"/>
                <a:ext cx="932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AOBDD vs. OBDD</a:t>
            </a:r>
          </a:p>
        </p:txBody>
      </p:sp>
      <p:sp>
        <p:nvSpPr>
          <p:cNvPr id="32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62800" y="6324600"/>
            <a:ext cx="1905000" cy="457200"/>
          </a:xfrm>
        </p:spPr>
        <p:txBody>
          <a:bodyPr/>
          <a:lstStyle/>
          <a:p>
            <a:pPr algn="r"/>
            <a:fld id="{DD37A15E-F7F6-49E8-A907-FBBDF3BF2B55}" type="slidenum">
              <a:rPr lang="en-US"/>
              <a:pPr algn="r"/>
              <a:t>16</a:t>
            </a:fld>
            <a:endParaRPr lang="en-US" dirty="0"/>
          </a:p>
        </p:txBody>
      </p:sp>
      <p:sp>
        <p:nvSpPr>
          <p:cNvPr id="66563" name="Oval 3"/>
          <p:cNvSpPr>
            <a:spLocks noChangeAspect="1" noChangeArrowheads="1"/>
          </p:cNvSpPr>
          <p:nvPr/>
        </p:nvSpPr>
        <p:spPr bwMode="auto">
          <a:xfrm>
            <a:off x="6307138" y="26289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66564" name="Oval 4"/>
          <p:cNvSpPr>
            <a:spLocks noChangeAspect="1" noChangeArrowheads="1"/>
          </p:cNvSpPr>
          <p:nvPr/>
        </p:nvSpPr>
        <p:spPr bwMode="auto">
          <a:xfrm>
            <a:off x="6335713" y="21336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66565" name="Oval 5"/>
          <p:cNvSpPr>
            <a:spLocks noChangeAspect="1" noChangeArrowheads="1"/>
          </p:cNvSpPr>
          <p:nvPr/>
        </p:nvSpPr>
        <p:spPr bwMode="auto">
          <a:xfrm>
            <a:off x="6621463" y="16383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66566" name="Oval 6"/>
          <p:cNvSpPr>
            <a:spLocks noChangeAspect="1" noChangeArrowheads="1"/>
          </p:cNvSpPr>
          <p:nvPr/>
        </p:nvSpPr>
        <p:spPr bwMode="auto">
          <a:xfrm>
            <a:off x="6105525" y="3619500"/>
            <a:ext cx="274638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66567" name="Oval 7"/>
          <p:cNvSpPr>
            <a:spLocks noChangeAspect="1" noChangeArrowheads="1"/>
          </p:cNvSpPr>
          <p:nvPr/>
        </p:nvSpPr>
        <p:spPr bwMode="auto">
          <a:xfrm>
            <a:off x="7240588" y="11430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66568" name="Oval 8"/>
          <p:cNvSpPr>
            <a:spLocks noChangeAspect="1" noChangeArrowheads="1"/>
          </p:cNvSpPr>
          <p:nvPr/>
        </p:nvSpPr>
        <p:spPr bwMode="auto">
          <a:xfrm>
            <a:off x="6019800" y="3124200"/>
            <a:ext cx="274638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66569" name="Oval 9"/>
          <p:cNvSpPr>
            <a:spLocks noChangeAspect="1" noChangeArrowheads="1"/>
          </p:cNvSpPr>
          <p:nvPr/>
        </p:nvSpPr>
        <p:spPr bwMode="auto">
          <a:xfrm>
            <a:off x="5915025" y="4114800"/>
            <a:ext cx="274638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66570" name="Oval 10"/>
          <p:cNvSpPr>
            <a:spLocks noChangeAspect="1" noChangeArrowheads="1"/>
          </p:cNvSpPr>
          <p:nvPr/>
        </p:nvSpPr>
        <p:spPr bwMode="auto">
          <a:xfrm>
            <a:off x="5981700" y="4610100"/>
            <a:ext cx="274638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6724650" y="5105400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63675" eaLnBrk="1" hangingPunct="1"/>
            <a:r>
              <a:rPr lang="en-US" sz="1000" b="1">
                <a:latin typeface="Arial" charset="0"/>
              </a:rPr>
              <a:t>1</a:t>
            </a: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7486650" y="5105400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63675" eaLnBrk="1" hangingPunct="1"/>
            <a:r>
              <a:rPr lang="en-US" sz="1000" b="1">
                <a:latin typeface="Arial" charset="0"/>
              </a:rPr>
              <a:t>0</a:t>
            </a:r>
          </a:p>
        </p:txBody>
      </p:sp>
      <p:sp>
        <p:nvSpPr>
          <p:cNvPr id="66573" name="Oval 13"/>
          <p:cNvSpPr>
            <a:spLocks noChangeAspect="1" noChangeArrowheads="1"/>
          </p:cNvSpPr>
          <p:nvPr/>
        </p:nvSpPr>
        <p:spPr bwMode="auto">
          <a:xfrm>
            <a:off x="7859713" y="16383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66574" name="Oval 14"/>
          <p:cNvSpPr>
            <a:spLocks noChangeAspect="1" noChangeArrowheads="1"/>
          </p:cNvSpPr>
          <p:nvPr/>
        </p:nvSpPr>
        <p:spPr bwMode="auto">
          <a:xfrm>
            <a:off x="7288213" y="21336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66575" name="Oval 15"/>
          <p:cNvSpPr>
            <a:spLocks noChangeAspect="1" noChangeArrowheads="1"/>
          </p:cNvSpPr>
          <p:nvPr/>
        </p:nvSpPr>
        <p:spPr bwMode="auto">
          <a:xfrm>
            <a:off x="6907213" y="21336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66576" name="Oval 16"/>
          <p:cNvSpPr>
            <a:spLocks noChangeAspect="1" noChangeArrowheads="1"/>
          </p:cNvSpPr>
          <p:nvPr/>
        </p:nvSpPr>
        <p:spPr bwMode="auto">
          <a:xfrm>
            <a:off x="8431213" y="21336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66577" name="Oval 17"/>
          <p:cNvSpPr>
            <a:spLocks noChangeAspect="1" noChangeArrowheads="1"/>
          </p:cNvSpPr>
          <p:nvPr/>
        </p:nvSpPr>
        <p:spPr bwMode="auto">
          <a:xfrm>
            <a:off x="6707188" y="26289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66578" name="Oval 18"/>
          <p:cNvSpPr>
            <a:spLocks noChangeAspect="1" noChangeArrowheads="1"/>
          </p:cNvSpPr>
          <p:nvPr/>
        </p:nvSpPr>
        <p:spPr bwMode="auto">
          <a:xfrm>
            <a:off x="7135813" y="26289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66579" name="Oval 19"/>
          <p:cNvSpPr>
            <a:spLocks noChangeAspect="1" noChangeArrowheads="1"/>
          </p:cNvSpPr>
          <p:nvPr/>
        </p:nvSpPr>
        <p:spPr bwMode="auto">
          <a:xfrm>
            <a:off x="7516813" y="26289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66580" name="Oval 20"/>
          <p:cNvSpPr>
            <a:spLocks noChangeAspect="1" noChangeArrowheads="1"/>
          </p:cNvSpPr>
          <p:nvPr/>
        </p:nvSpPr>
        <p:spPr bwMode="auto">
          <a:xfrm>
            <a:off x="8202613" y="26289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66581" name="Oval 21"/>
          <p:cNvSpPr>
            <a:spLocks noChangeAspect="1" noChangeArrowheads="1"/>
          </p:cNvSpPr>
          <p:nvPr/>
        </p:nvSpPr>
        <p:spPr bwMode="auto">
          <a:xfrm>
            <a:off x="8716963" y="26289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sp>
        <p:nvSpPr>
          <p:cNvPr id="66582" name="Oval 22"/>
          <p:cNvSpPr>
            <a:spLocks noChangeAspect="1" noChangeArrowheads="1"/>
          </p:cNvSpPr>
          <p:nvPr/>
        </p:nvSpPr>
        <p:spPr bwMode="auto">
          <a:xfrm>
            <a:off x="7021513" y="31242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66583" name="Oval 23"/>
          <p:cNvSpPr>
            <a:spLocks noChangeAspect="1" noChangeArrowheads="1"/>
          </p:cNvSpPr>
          <p:nvPr/>
        </p:nvSpPr>
        <p:spPr bwMode="auto">
          <a:xfrm>
            <a:off x="8278813" y="31242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66584" name="Oval 24"/>
          <p:cNvSpPr>
            <a:spLocks noChangeAspect="1" noChangeArrowheads="1"/>
          </p:cNvSpPr>
          <p:nvPr/>
        </p:nvSpPr>
        <p:spPr bwMode="auto">
          <a:xfrm>
            <a:off x="6573838" y="36195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66585" name="Oval 25"/>
          <p:cNvSpPr>
            <a:spLocks noChangeAspect="1" noChangeArrowheads="1"/>
          </p:cNvSpPr>
          <p:nvPr/>
        </p:nvSpPr>
        <p:spPr bwMode="auto">
          <a:xfrm>
            <a:off x="7707313" y="36195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66586" name="Oval 26"/>
          <p:cNvSpPr>
            <a:spLocks noChangeAspect="1" noChangeArrowheads="1"/>
          </p:cNvSpPr>
          <p:nvPr/>
        </p:nvSpPr>
        <p:spPr bwMode="auto">
          <a:xfrm>
            <a:off x="8477250" y="3619500"/>
            <a:ext cx="274638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66587" name="Oval 27"/>
          <p:cNvSpPr>
            <a:spLocks noChangeAspect="1" noChangeArrowheads="1"/>
          </p:cNvSpPr>
          <p:nvPr/>
        </p:nvSpPr>
        <p:spPr bwMode="auto">
          <a:xfrm>
            <a:off x="5591175" y="4114800"/>
            <a:ext cx="274638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66588" name="Oval 28"/>
          <p:cNvSpPr>
            <a:spLocks noChangeAspect="1" noChangeArrowheads="1"/>
          </p:cNvSpPr>
          <p:nvPr/>
        </p:nvSpPr>
        <p:spPr bwMode="auto">
          <a:xfrm>
            <a:off x="6230938" y="41148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66589" name="Oval 29"/>
          <p:cNvSpPr>
            <a:spLocks noChangeAspect="1" noChangeArrowheads="1"/>
          </p:cNvSpPr>
          <p:nvPr/>
        </p:nvSpPr>
        <p:spPr bwMode="auto">
          <a:xfrm>
            <a:off x="8250238" y="41148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66590" name="Oval 30"/>
          <p:cNvSpPr>
            <a:spLocks noChangeAspect="1" noChangeArrowheads="1"/>
          </p:cNvSpPr>
          <p:nvPr/>
        </p:nvSpPr>
        <p:spPr bwMode="auto">
          <a:xfrm>
            <a:off x="8631238" y="41148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66591" name="Oval 31"/>
          <p:cNvSpPr>
            <a:spLocks noChangeAspect="1" noChangeArrowheads="1"/>
          </p:cNvSpPr>
          <p:nvPr/>
        </p:nvSpPr>
        <p:spPr bwMode="auto">
          <a:xfrm>
            <a:off x="8469313" y="4610100"/>
            <a:ext cx="274637" cy="2746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H</a:t>
            </a:r>
          </a:p>
        </p:txBody>
      </p:sp>
      <p:cxnSp>
        <p:nvCxnSpPr>
          <p:cNvPr id="66592" name="AutoShape 32"/>
          <p:cNvCxnSpPr>
            <a:cxnSpLocks noChangeAspect="1" noChangeShapeType="1"/>
            <a:stCxn id="66567" idx="4"/>
            <a:endCxn id="66573" idx="0"/>
          </p:cNvCxnSpPr>
          <p:nvPr/>
        </p:nvCxnSpPr>
        <p:spPr bwMode="auto">
          <a:xfrm>
            <a:off x="7378700" y="1417638"/>
            <a:ext cx="61912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593" name="AutoShape 33"/>
          <p:cNvCxnSpPr>
            <a:cxnSpLocks noChangeAspect="1" noChangeShapeType="1"/>
            <a:stCxn id="66565" idx="0"/>
            <a:endCxn id="66567" idx="4"/>
          </p:cNvCxnSpPr>
          <p:nvPr/>
        </p:nvCxnSpPr>
        <p:spPr bwMode="auto">
          <a:xfrm flipV="1">
            <a:off x="6759575" y="1417638"/>
            <a:ext cx="61912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594" name="AutoShape 34"/>
          <p:cNvCxnSpPr>
            <a:cxnSpLocks noChangeAspect="1" noChangeShapeType="1"/>
            <a:stCxn id="66565" idx="4"/>
            <a:endCxn id="66575" idx="0"/>
          </p:cNvCxnSpPr>
          <p:nvPr/>
        </p:nvCxnSpPr>
        <p:spPr bwMode="auto">
          <a:xfrm>
            <a:off x="6759575" y="1912938"/>
            <a:ext cx="28575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595" name="AutoShape 35"/>
          <p:cNvCxnSpPr>
            <a:cxnSpLocks noChangeAspect="1" noChangeShapeType="1"/>
            <a:stCxn id="66564" idx="0"/>
            <a:endCxn id="66565" idx="4"/>
          </p:cNvCxnSpPr>
          <p:nvPr/>
        </p:nvCxnSpPr>
        <p:spPr bwMode="auto">
          <a:xfrm flipV="1">
            <a:off x="6473825" y="1912938"/>
            <a:ext cx="28575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596" name="AutoShape 36"/>
          <p:cNvCxnSpPr>
            <a:cxnSpLocks noChangeAspect="1" noChangeShapeType="1"/>
            <a:stCxn id="66573" idx="4"/>
            <a:endCxn id="66576" idx="0"/>
          </p:cNvCxnSpPr>
          <p:nvPr/>
        </p:nvCxnSpPr>
        <p:spPr bwMode="auto">
          <a:xfrm>
            <a:off x="7997825" y="1912938"/>
            <a:ext cx="5715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597" name="AutoShape 37"/>
          <p:cNvCxnSpPr>
            <a:cxnSpLocks noChangeAspect="1" noChangeShapeType="1"/>
            <a:stCxn id="66574" idx="0"/>
            <a:endCxn id="66573" idx="4"/>
          </p:cNvCxnSpPr>
          <p:nvPr/>
        </p:nvCxnSpPr>
        <p:spPr bwMode="auto">
          <a:xfrm flipV="1">
            <a:off x="7426325" y="1912938"/>
            <a:ext cx="5715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598" name="AutoShape 38"/>
          <p:cNvCxnSpPr>
            <a:cxnSpLocks noChangeAspect="1" noChangeShapeType="1"/>
            <a:stCxn id="66564" idx="4"/>
            <a:endCxn id="66563" idx="0"/>
          </p:cNvCxnSpPr>
          <p:nvPr/>
        </p:nvCxnSpPr>
        <p:spPr bwMode="auto">
          <a:xfrm flipH="1">
            <a:off x="6445250" y="2408238"/>
            <a:ext cx="285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599" name="AutoShape 39"/>
          <p:cNvCxnSpPr>
            <a:cxnSpLocks noChangeAspect="1" noChangeShapeType="1"/>
            <a:stCxn id="66572" idx="0"/>
            <a:endCxn id="66564" idx="4"/>
          </p:cNvCxnSpPr>
          <p:nvPr/>
        </p:nvCxnSpPr>
        <p:spPr bwMode="auto">
          <a:xfrm flipH="1" flipV="1">
            <a:off x="6473825" y="2408238"/>
            <a:ext cx="1165225" cy="26971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00" name="AutoShape 40"/>
          <p:cNvCxnSpPr>
            <a:cxnSpLocks noChangeAspect="1" noChangeShapeType="1"/>
            <a:stCxn id="66575" idx="4"/>
            <a:endCxn id="66578" idx="0"/>
          </p:cNvCxnSpPr>
          <p:nvPr/>
        </p:nvCxnSpPr>
        <p:spPr bwMode="auto">
          <a:xfrm>
            <a:off x="7045325" y="2408238"/>
            <a:ext cx="2286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01" name="AutoShape 41"/>
          <p:cNvCxnSpPr>
            <a:cxnSpLocks noChangeAspect="1" noChangeShapeType="1"/>
            <a:stCxn id="66577" idx="0"/>
            <a:endCxn id="66575" idx="4"/>
          </p:cNvCxnSpPr>
          <p:nvPr/>
        </p:nvCxnSpPr>
        <p:spPr bwMode="auto">
          <a:xfrm flipV="1">
            <a:off x="6845300" y="2408238"/>
            <a:ext cx="20002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02" name="AutoShape 42"/>
          <p:cNvCxnSpPr>
            <a:cxnSpLocks noChangeAspect="1" noChangeShapeType="1"/>
            <a:stCxn id="66574" idx="4"/>
            <a:endCxn id="66579" idx="0"/>
          </p:cNvCxnSpPr>
          <p:nvPr/>
        </p:nvCxnSpPr>
        <p:spPr bwMode="auto">
          <a:xfrm>
            <a:off x="7426325" y="2408238"/>
            <a:ext cx="2286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03" name="AutoShape 43"/>
          <p:cNvCxnSpPr>
            <a:cxnSpLocks noChangeAspect="1" noChangeShapeType="1"/>
            <a:stCxn id="66572" idx="0"/>
            <a:endCxn id="66574" idx="4"/>
          </p:cNvCxnSpPr>
          <p:nvPr/>
        </p:nvCxnSpPr>
        <p:spPr bwMode="auto">
          <a:xfrm flipH="1" flipV="1">
            <a:off x="7426325" y="2408238"/>
            <a:ext cx="212725" cy="26971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04" name="AutoShape 44"/>
          <p:cNvCxnSpPr>
            <a:cxnSpLocks noChangeAspect="1" noChangeShapeType="1"/>
            <a:stCxn id="66576" idx="4"/>
            <a:endCxn id="66581" idx="0"/>
          </p:cNvCxnSpPr>
          <p:nvPr/>
        </p:nvCxnSpPr>
        <p:spPr bwMode="auto">
          <a:xfrm>
            <a:off x="8569325" y="2408238"/>
            <a:ext cx="28575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05" name="AutoShape 45"/>
          <p:cNvCxnSpPr>
            <a:cxnSpLocks noChangeAspect="1" noChangeShapeType="1"/>
            <a:stCxn id="66580" idx="0"/>
            <a:endCxn id="66576" idx="4"/>
          </p:cNvCxnSpPr>
          <p:nvPr/>
        </p:nvCxnSpPr>
        <p:spPr bwMode="auto">
          <a:xfrm flipV="1">
            <a:off x="8340725" y="2408238"/>
            <a:ext cx="2286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06" name="AutoShape 46"/>
          <p:cNvCxnSpPr>
            <a:cxnSpLocks noChangeAspect="1" noChangeShapeType="1"/>
            <a:stCxn id="66563" idx="4"/>
            <a:endCxn id="66572" idx="0"/>
          </p:cNvCxnSpPr>
          <p:nvPr/>
        </p:nvCxnSpPr>
        <p:spPr bwMode="auto">
          <a:xfrm>
            <a:off x="6445250" y="2903538"/>
            <a:ext cx="1193800" cy="2201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07" name="AutoShape 47"/>
          <p:cNvCxnSpPr>
            <a:cxnSpLocks noChangeAspect="1" noChangeShapeType="1"/>
            <a:stCxn id="66568" idx="0"/>
            <a:endCxn id="66563" idx="4"/>
          </p:cNvCxnSpPr>
          <p:nvPr/>
        </p:nvCxnSpPr>
        <p:spPr bwMode="auto">
          <a:xfrm flipV="1">
            <a:off x="6157913" y="2903538"/>
            <a:ext cx="287337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08" name="AutoShape 48"/>
          <p:cNvCxnSpPr>
            <a:cxnSpLocks noChangeAspect="1" noChangeShapeType="1"/>
            <a:stCxn id="66577" idx="4"/>
            <a:endCxn id="66582" idx="0"/>
          </p:cNvCxnSpPr>
          <p:nvPr/>
        </p:nvCxnSpPr>
        <p:spPr bwMode="auto">
          <a:xfrm>
            <a:off x="6845300" y="2903538"/>
            <a:ext cx="31432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09" name="AutoShape 49"/>
          <p:cNvCxnSpPr>
            <a:cxnSpLocks noChangeAspect="1" noChangeShapeType="1"/>
            <a:stCxn id="66572" idx="0"/>
            <a:endCxn id="66577" idx="4"/>
          </p:cNvCxnSpPr>
          <p:nvPr/>
        </p:nvCxnSpPr>
        <p:spPr bwMode="auto">
          <a:xfrm flipH="1" flipV="1">
            <a:off x="6845300" y="2903538"/>
            <a:ext cx="793750" cy="22018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10" name="AutoShape 50"/>
          <p:cNvCxnSpPr>
            <a:cxnSpLocks noChangeAspect="1" noChangeShapeType="1"/>
            <a:stCxn id="66578" idx="4"/>
            <a:endCxn id="66572" idx="0"/>
          </p:cNvCxnSpPr>
          <p:nvPr/>
        </p:nvCxnSpPr>
        <p:spPr bwMode="auto">
          <a:xfrm>
            <a:off x="7273925" y="2903538"/>
            <a:ext cx="365125" cy="2201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11" name="AutoShape 51"/>
          <p:cNvCxnSpPr>
            <a:cxnSpLocks noChangeAspect="1" noChangeShapeType="1"/>
            <a:stCxn id="66582" idx="0"/>
            <a:endCxn id="66578" idx="4"/>
          </p:cNvCxnSpPr>
          <p:nvPr/>
        </p:nvCxnSpPr>
        <p:spPr bwMode="auto">
          <a:xfrm flipV="1">
            <a:off x="7159625" y="2903538"/>
            <a:ext cx="1143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12" name="AutoShape 52"/>
          <p:cNvCxnSpPr>
            <a:cxnSpLocks noChangeAspect="1" noChangeShapeType="1"/>
            <a:stCxn id="66579" idx="4"/>
            <a:endCxn id="66572" idx="0"/>
          </p:cNvCxnSpPr>
          <p:nvPr/>
        </p:nvCxnSpPr>
        <p:spPr bwMode="auto">
          <a:xfrm flipH="1">
            <a:off x="7639050" y="2903538"/>
            <a:ext cx="15875" cy="2201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13" name="AutoShape 53"/>
          <p:cNvCxnSpPr>
            <a:cxnSpLocks noChangeAspect="1" noChangeShapeType="1"/>
            <a:stCxn id="66585" idx="0"/>
            <a:endCxn id="66579" idx="4"/>
          </p:cNvCxnSpPr>
          <p:nvPr/>
        </p:nvCxnSpPr>
        <p:spPr bwMode="auto">
          <a:xfrm flipH="1" flipV="1">
            <a:off x="7654925" y="2903538"/>
            <a:ext cx="19050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14" name="AutoShape 54"/>
          <p:cNvCxnSpPr>
            <a:cxnSpLocks noChangeAspect="1" noChangeShapeType="1"/>
            <a:stCxn id="66580" idx="4"/>
            <a:endCxn id="66583" idx="0"/>
          </p:cNvCxnSpPr>
          <p:nvPr/>
        </p:nvCxnSpPr>
        <p:spPr bwMode="auto">
          <a:xfrm>
            <a:off x="8340725" y="2903538"/>
            <a:ext cx="7620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15" name="AutoShape 55"/>
          <p:cNvCxnSpPr>
            <a:cxnSpLocks noChangeAspect="1" noChangeShapeType="1"/>
            <a:stCxn id="66572" idx="0"/>
            <a:endCxn id="66580" idx="4"/>
          </p:cNvCxnSpPr>
          <p:nvPr/>
        </p:nvCxnSpPr>
        <p:spPr bwMode="auto">
          <a:xfrm flipV="1">
            <a:off x="7639050" y="2903538"/>
            <a:ext cx="701675" cy="22018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16" name="AutoShape 56"/>
          <p:cNvCxnSpPr>
            <a:cxnSpLocks noChangeAspect="1" noChangeShapeType="1"/>
            <a:stCxn id="66581" idx="4"/>
            <a:endCxn id="66572" idx="0"/>
          </p:cNvCxnSpPr>
          <p:nvPr/>
        </p:nvCxnSpPr>
        <p:spPr bwMode="auto">
          <a:xfrm flipH="1">
            <a:off x="7639050" y="2903538"/>
            <a:ext cx="1216025" cy="2201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17" name="AutoShape 57"/>
          <p:cNvCxnSpPr>
            <a:cxnSpLocks noChangeAspect="1" noChangeShapeType="1"/>
            <a:stCxn id="66586" idx="0"/>
            <a:endCxn id="66581" idx="4"/>
          </p:cNvCxnSpPr>
          <p:nvPr/>
        </p:nvCxnSpPr>
        <p:spPr bwMode="auto">
          <a:xfrm flipV="1">
            <a:off x="8615363" y="2903538"/>
            <a:ext cx="239712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18" name="AutoShape 58"/>
          <p:cNvCxnSpPr>
            <a:cxnSpLocks noChangeAspect="1" noChangeShapeType="1"/>
            <a:stCxn id="66568" idx="4"/>
            <a:endCxn id="66566" idx="0"/>
          </p:cNvCxnSpPr>
          <p:nvPr/>
        </p:nvCxnSpPr>
        <p:spPr bwMode="auto">
          <a:xfrm>
            <a:off x="6157913" y="3398838"/>
            <a:ext cx="8572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19" name="AutoShape 59"/>
          <p:cNvCxnSpPr>
            <a:cxnSpLocks noChangeAspect="1" noChangeShapeType="1"/>
            <a:stCxn id="66572" idx="0"/>
            <a:endCxn id="66568" idx="4"/>
          </p:cNvCxnSpPr>
          <p:nvPr/>
        </p:nvCxnSpPr>
        <p:spPr bwMode="auto">
          <a:xfrm flipH="1" flipV="1">
            <a:off x="6157913" y="3398838"/>
            <a:ext cx="1481137" cy="17065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20" name="AutoShape 60"/>
          <p:cNvCxnSpPr>
            <a:cxnSpLocks noChangeAspect="1" noChangeShapeType="1"/>
            <a:stCxn id="66582" idx="4"/>
            <a:endCxn id="66584" idx="0"/>
          </p:cNvCxnSpPr>
          <p:nvPr/>
        </p:nvCxnSpPr>
        <p:spPr bwMode="auto">
          <a:xfrm flipH="1">
            <a:off x="6711950" y="3398838"/>
            <a:ext cx="4476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21" name="AutoShape 61"/>
          <p:cNvCxnSpPr>
            <a:cxnSpLocks noChangeAspect="1" noChangeShapeType="1"/>
            <a:stCxn id="66572" idx="0"/>
            <a:endCxn id="66582" idx="4"/>
          </p:cNvCxnSpPr>
          <p:nvPr/>
        </p:nvCxnSpPr>
        <p:spPr bwMode="auto">
          <a:xfrm flipH="1" flipV="1">
            <a:off x="7159625" y="3398838"/>
            <a:ext cx="479425" cy="17065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22" name="AutoShape 62"/>
          <p:cNvCxnSpPr>
            <a:cxnSpLocks noChangeAspect="1" noChangeShapeType="1"/>
            <a:stCxn id="66583" idx="4"/>
            <a:endCxn id="66586" idx="0"/>
          </p:cNvCxnSpPr>
          <p:nvPr/>
        </p:nvCxnSpPr>
        <p:spPr bwMode="auto">
          <a:xfrm>
            <a:off x="8416925" y="3398838"/>
            <a:ext cx="198438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23" name="AutoShape 63"/>
          <p:cNvCxnSpPr>
            <a:cxnSpLocks noChangeAspect="1" noChangeShapeType="1"/>
            <a:stCxn id="66572" idx="0"/>
            <a:endCxn id="66583" idx="4"/>
          </p:cNvCxnSpPr>
          <p:nvPr/>
        </p:nvCxnSpPr>
        <p:spPr bwMode="auto">
          <a:xfrm flipV="1">
            <a:off x="7639050" y="3398838"/>
            <a:ext cx="777875" cy="17065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24" name="AutoShape 64"/>
          <p:cNvCxnSpPr>
            <a:cxnSpLocks noChangeAspect="1" noChangeShapeType="1"/>
            <a:stCxn id="66566" idx="4"/>
            <a:endCxn id="66587" idx="0"/>
          </p:cNvCxnSpPr>
          <p:nvPr/>
        </p:nvCxnSpPr>
        <p:spPr bwMode="auto">
          <a:xfrm flipH="1">
            <a:off x="5729288" y="3894138"/>
            <a:ext cx="514350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25" name="AutoShape 65"/>
          <p:cNvCxnSpPr>
            <a:cxnSpLocks noChangeAspect="1" noChangeShapeType="1"/>
            <a:stCxn id="66572" idx="0"/>
            <a:endCxn id="66566" idx="4"/>
          </p:cNvCxnSpPr>
          <p:nvPr/>
        </p:nvCxnSpPr>
        <p:spPr bwMode="auto">
          <a:xfrm flipH="1" flipV="1">
            <a:off x="6243638" y="3894138"/>
            <a:ext cx="1395412" cy="12112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26" name="AutoShape 66"/>
          <p:cNvCxnSpPr>
            <a:cxnSpLocks noChangeAspect="1" noChangeShapeType="1"/>
            <a:stCxn id="66584" idx="4"/>
            <a:endCxn id="66569" idx="0"/>
          </p:cNvCxnSpPr>
          <p:nvPr/>
        </p:nvCxnSpPr>
        <p:spPr bwMode="auto">
          <a:xfrm flipH="1">
            <a:off x="6053138" y="3894138"/>
            <a:ext cx="658812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27" name="AutoShape 67"/>
          <p:cNvCxnSpPr>
            <a:cxnSpLocks noChangeAspect="1" noChangeShapeType="1"/>
            <a:stCxn id="66572" idx="0"/>
            <a:endCxn id="66584" idx="4"/>
          </p:cNvCxnSpPr>
          <p:nvPr/>
        </p:nvCxnSpPr>
        <p:spPr bwMode="auto">
          <a:xfrm flipH="1" flipV="1">
            <a:off x="6711950" y="3894138"/>
            <a:ext cx="927100" cy="12112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28" name="AutoShape 68"/>
          <p:cNvCxnSpPr>
            <a:cxnSpLocks noChangeAspect="1" noChangeShapeType="1"/>
            <a:stCxn id="66585" idx="4"/>
            <a:endCxn id="66588" idx="0"/>
          </p:cNvCxnSpPr>
          <p:nvPr/>
        </p:nvCxnSpPr>
        <p:spPr bwMode="auto">
          <a:xfrm flipH="1">
            <a:off x="6369050" y="3894138"/>
            <a:ext cx="14763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29" name="AutoShape 69"/>
          <p:cNvCxnSpPr>
            <a:cxnSpLocks noChangeAspect="1" noChangeShapeType="1"/>
            <a:stCxn id="66572" idx="0"/>
            <a:endCxn id="66585" idx="4"/>
          </p:cNvCxnSpPr>
          <p:nvPr/>
        </p:nvCxnSpPr>
        <p:spPr bwMode="auto">
          <a:xfrm flipV="1">
            <a:off x="7639050" y="3894138"/>
            <a:ext cx="206375" cy="12112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30" name="AutoShape 70"/>
          <p:cNvCxnSpPr>
            <a:cxnSpLocks noChangeAspect="1" noChangeShapeType="1"/>
            <a:stCxn id="66586" idx="4"/>
            <a:endCxn id="66590" idx="0"/>
          </p:cNvCxnSpPr>
          <p:nvPr/>
        </p:nvCxnSpPr>
        <p:spPr bwMode="auto">
          <a:xfrm>
            <a:off x="8615363" y="3894138"/>
            <a:ext cx="153987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31" name="AutoShape 71"/>
          <p:cNvCxnSpPr>
            <a:cxnSpLocks noChangeAspect="1" noChangeShapeType="1"/>
            <a:stCxn id="66589" idx="0"/>
            <a:endCxn id="66586" idx="4"/>
          </p:cNvCxnSpPr>
          <p:nvPr/>
        </p:nvCxnSpPr>
        <p:spPr bwMode="auto">
          <a:xfrm flipV="1">
            <a:off x="8388350" y="3894138"/>
            <a:ext cx="227013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32" name="AutoShape 72"/>
          <p:cNvCxnSpPr>
            <a:cxnSpLocks noChangeAspect="1" noChangeShapeType="1"/>
            <a:stCxn id="66587" idx="4"/>
            <a:endCxn id="66570" idx="0"/>
          </p:cNvCxnSpPr>
          <p:nvPr/>
        </p:nvCxnSpPr>
        <p:spPr bwMode="auto">
          <a:xfrm>
            <a:off x="5729288" y="4389438"/>
            <a:ext cx="39052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33" name="AutoShape 73"/>
          <p:cNvCxnSpPr>
            <a:cxnSpLocks noChangeAspect="1" noChangeShapeType="1"/>
            <a:stCxn id="66572" idx="0"/>
            <a:endCxn id="66587" idx="4"/>
          </p:cNvCxnSpPr>
          <p:nvPr/>
        </p:nvCxnSpPr>
        <p:spPr bwMode="auto">
          <a:xfrm flipH="1" flipV="1">
            <a:off x="5729288" y="4389438"/>
            <a:ext cx="1909762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34" name="AutoShape 74"/>
          <p:cNvCxnSpPr>
            <a:cxnSpLocks noChangeAspect="1" noChangeShapeType="1"/>
            <a:stCxn id="66569" idx="4"/>
            <a:endCxn id="66572" idx="0"/>
          </p:cNvCxnSpPr>
          <p:nvPr/>
        </p:nvCxnSpPr>
        <p:spPr bwMode="auto">
          <a:xfrm>
            <a:off x="6053138" y="4389438"/>
            <a:ext cx="1585912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35" name="AutoShape 75"/>
          <p:cNvCxnSpPr>
            <a:cxnSpLocks noChangeAspect="1" noChangeShapeType="1"/>
            <a:stCxn id="66570" idx="0"/>
            <a:endCxn id="66569" idx="4"/>
          </p:cNvCxnSpPr>
          <p:nvPr/>
        </p:nvCxnSpPr>
        <p:spPr bwMode="auto">
          <a:xfrm flipH="1" flipV="1">
            <a:off x="6053138" y="4389438"/>
            <a:ext cx="666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36" name="AutoShape 76"/>
          <p:cNvCxnSpPr>
            <a:cxnSpLocks noChangeAspect="1" noChangeShapeType="1"/>
            <a:stCxn id="66588" idx="4"/>
            <a:endCxn id="66572" idx="0"/>
          </p:cNvCxnSpPr>
          <p:nvPr/>
        </p:nvCxnSpPr>
        <p:spPr bwMode="auto">
          <a:xfrm>
            <a:off x="6369050" y="4389438"/>
            <a:ext cx="127000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37" name="AutoShape 77"/>
          <p:cNvCxnSpPr>
            <a:cxnSpLocks noChangeAspect="1" noChangeShapeType="1"/>
            <a:stCxn id="66571" idx="0"/>
            <a:endCxn id="66588" idx="4"/>
          </p:cNvCxnSpPr>
          <p:nvPr/>
        </p:nvCxnSpPr>
        <p:spPr bwMode="auto">
          <a:xfrm flipH="1" flipV="1">
            <a:off x="6369050" y="4389438"/>
            <a:ext cx="50800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38" name="AutoShape 78"/>
          <p:cNvCxnSpPr>
            <a:cxnSpLocks noChangeAspect="1" noChangeShapeType="1"/>
            <a:stCxn id="66589" idx="4"/>
            <a:endCxn id="66591" idx="0"/>
          </p:cNvCxnSpPr>
          <p:nvPr/>
        </p:nvCxnSpPr>
        <p:spPr bwMode="auto">
          <a:xfrm>
            <a:off x="8388350" y="4389438"/>
            <a:ext cx="2190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39" name="AutoShape 79"/>
          <p:cNvCxnSpPr>
            <a:cxnSpLocks noChangeAspect="1" noChangeShapeType="1"/>
            <a:stCxn id="66572" idx="0"/>
            <a:endCxn id="66589" idx="4"/>
          </p:cNvCxnSpPr>
          <p:nvPr/>
        </p:nvCxnSpPr>
        <p:spPr bwMode="auto">
          <a:xfrm flipV="1">
            <a:off x="7639050" y="4389438"/>
            <a:ext cx="74930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40" name="AutoShape 80"/>
          <p:cNvCxnSpPr>
            <a:cxnSpLocks noChangeAspect="1" noChangeShapeType="1"/>
            <a:stCxn id="66590" idx="4"/>
            <a:endCxn id="66571" idx="0"/>
          </p:cNvCxnSpPr>
          <p:nvPr/>
        </p:nvCxnSpPr>
        <p:spPr bwMode="auto">
          <a:xfrm flipH="1">
            <a:off x="6877050" y="4389438"/>
            <a:ext cx="189230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41" name="AutoShape 81"/>
          <p:cNvCxnSpPr>
            <a:cxnSpLocks noChangeAspect="1" noChangeShapeType="1"/>
            <a:stCxn id="66572" idx="0"/>
            <a:endCxn id="66590" idx="4"/>
          </p:cNvCxnSpPr>
          <p:nvPr/>
        </p:nvCxnSpPr>
        <p:spPr bwMode="auto">
          <a:xfrm flipV="1">
            <a:off x="7639050" y="4389438"/>
            <a:ext cx="1130300" cy="7159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42" name="AutoShape 82"/>
          <p:cNvCxnSpPr>
            <a:cxnSpLocks noChangeAspect="1" noChangeShapeType="1"/>
            <a:stCxn id="66570" idx="4"/>
            <a:endCxn id="66572" idx="0"/>
          </p:cNvCxnSpPr>
          <p:nvPr/>
        </p:nvCxnSpPr>
        <p:spPr bwMode="auto">
          <a:xfrm>
            <a:off x="6119813" y="4884738"/>
            <a:ext cx="1519237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43" name="AutoShape 83"/>
          <p:cNvCxnSpPr>
            <a:cxnSpLocks noChangeAspect="1" noChangeShapeType="1"/>
            <a:stCxn id="66571" idx="0"/>
            <a:endCxn id="66570" idx="4"/>
          </p:cNvCxnSpPr>
          <p:nvPr/>
        </p:nvCxnSpPr>
        <p:spPr bwMode="auto">
          <a:xfrm flipH="1" flipV="1">
            <a:off x="6119813" y="4884738"/>
            <a:ext cx="757237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66644" name="AutoShape 84"/>
          <p:cNvCxnSpPr>
            <a:cxnSpLocks noChangeAspect="1" noChangeShapeType="1"/>
            <a:stCxn id="66591" idx="4"/>
            <a:endCxn id="66571" idx="0"/>
          </p:cNvCxnSpPr>
          <p:nvPr/>
        </p:nvCxnSpPr>
        <p:spPr bwMode="auto">
          <a:xfrm flipH="1">
            <a:off x="6877050" y="4884738"/>
            <a:ext cx="17303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645" name="AutoShape 85"/>
          <p:cNvCxnSpPr>
            <a:cxnSpLocks noChangeAspect="1" noChangeShapeType="1"/>
            <a:stCxn id="66572" idx="0"/>
            <a:endCxn id="66591" idx="4"/>
          </p:cNvCxnSpPr>
          <p:nvPr/>
        </p:nvCxnSpPr>
        <p:spPr bwMode="auto">
          <a:xfrm flipV="1">
            <a:off x="7639050" y="4884738"/>
            <a:ext cx="968375" cy="2206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66646" name="Text Box 86"/>
          <p:cNvSpPr txBox="1">
            <a:spLocks noChangeArrowheads="1"/>
          </p:cNvSpPr>
          <p:nvPr/>
        </p:nvSpPr>
        <p:spPr bwMode="auto">
          <a:xfrm>
            <a:off x="1676400" y="5483225"/>
            <a:ext cx="2590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AOBDD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18 nonterminals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47 arcs </a:t>
            </a:r>
          </a:p>
        </p:txBody>
      </p:sp>
      <p:sp>
        <p:nvSpPr>
          <p:cNvPr id="66647" name="Text Box 87"/>
          <p:cNvSpPr txBox="1">
            <a:spLocks noChangeArrowheads="1"/>
          </p:cNvSpPr>
          <p:nvPr/>
        </p:nvSpPr>
        <p:spPr bwMode="auto">
          <a:xfrm>
            <a:off x="6096000" y="5486400"/>
            <a:ext cx="1981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OBDD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27 nonterminals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54 arcs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76200" y="2667000"/>
            <a:ext cx="4187825" cy="3048000"/>
            <a:chOff x="1202" y="1056"/>
            <a:chExt cx="2638" cy="1920"/>
          </a:xfrm>
        </p:grpSpPr>
        <p:sp>
          <p:nvSpPr>
            <p:cNvPr id="66649" name="Text Box 89"/>
            <p:cNvSpPr txBox="1">
              <a:spLocks noChangeArrowheads="1"/>
            </p:cNvSpPr>
            <p:nvPr/>
          </p:nvSpPr>
          <p:spPr bwMode="auto">
            <a:xfrm>
              <a:off x="2400" y="2592"/>
              <a:ext cx="26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defTabSz="1463675" eaLnBrk="1" hangingPunct="1"/>
              <a:endParaRPr lang="en-US" sz="3400">
                <a:latin typeface="Times New Roman" pitchFamily="18" charset="0"/>
              </a:endParaRPr>
            </a:p>
          </p:txBody>
        </p:sp>
        <p:grpSp>
          <p:nvGrpSpPr>
            <p:cNvPr id="3" name="Group 90"/>
            <p:cNvGrpSpPr>
              <a:grpSpLocks/>
            </p:cNvGrpSpPr>
            <p:nvPr/>
          </p:nvGrpSpPr>
          <p:grpSpPr bwMode="auto">
            <a:xfrm>
              <a:off x="1202" y="1056"/>
              <a:ext cx="2638" cy="1672"/>
              <a:chOff x="98" y="1093"/>
              <a:chExt cx="2638" cy="1672"/>
            </a:xfrm>
          </p:grpSpPr>
          <p:sp>
            <p:nvSpPr>
              <p:cNvPr id="66651" name="AutoShape 91"/>
              <p:cNvSpPr>
                <a:spLocks noChangeAspect="1" noChangeArrowheads="1"/>
              </p:cNvSpPr>
              <p:nvPr/>
            </p:nvSpPr>
            <p:spPr bwMode="auto">
              <a:xfrm>
                <a:off x="1392" y="1093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92"/>
              <p:cNvGrpSpPr>
                <a:grpSpLocks/>
              </p:cNvGrpSpPr>
              <p:nvPr/>
            </p:nvGrpSpPr>
            <p:grpSpPr bwMode="auto">
              <a:xfrm>
                <a:off x="1410" y="1103"/>
                <a:ext cx="137" cy="152"/>
                <a:chOff x="623" y="3849"/>
                <a:chExt cx="137" cy="152"/>
              </a:xfrm>
            </p:grpSpPr>
            <p:sp>
              <p:nvSpPr>
                <p:cNvPr id="66653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66654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655" name="Rectangle 95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656" name="AutoShape 96"/>
                <p:cNvCxnSpPr>
                  <a:cxnSpLocks noChangeAspect="1" noChangeShapeType="1"/>
                  <a:stCxn id="66653" idx="4"/>
                  <a:endCxn id="66654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657" name="AutoShape 97"/>
                <p:cNvCxnSpPr>
                  <a:cxnSpLocks noChangeAspect="1" noChangeShapeType="1"/>
                  <a:stCxn id="66653" idx="4"/>
                  <a:endCxn id="66655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sp>
            <p:nvSpPr>
              <p:cNvPr id="66658" name="AutoShape 98"/>
              <p:cNvSpPr>
                <a:spLocks noChangeAspect="1" noChangeArrowheads="1"/>
              </p:cNvSpPr>
              <p:nvPr/>
            </p:nvSpPr>
            <p:spPr bwMode="auto">
              <a:xfrm>
                <a:off x="616" y="132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99"/>
              <p:cNvGrpSpPr>
                <a:grpSpLocks/>
              </p:cNvGrpSpPr>
              <p:nvPr/>
            </p:nvGrpSpPr>
            <p:grpSpPr bwMode="auto">
              <a:xfrm>
                <a:off x="634" y="1337"/>
                <a:ext cx="137" cy="152"/>
                <a:chOff x="623" y="3849"/>
                <a:chExt cx="137" cy="152"/>
              </a:xfrm>
            </p:grpSpPr>
            <p:sp>
              <p:nvSpPr>
                <p:cNvPr id="66660" name="Oval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6661" name="Rectangle 101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662" name="Rectangle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663" name="AutoShape 103"/>
                <p:cNvCxnSpPr>
                  <a:cxnSpLocks noChangeAspect="1" noChangeShapeType="1"/>
                  <a:stCxn id="66660" idx="4"/>
                  <a:endCxn id="6666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664" name="AutoShape 104"/>
                <p:cNvCxnSpPr>
                  <a:cxnSpLocks noChangeAspect="1" noChangeShapeType="1"/>
                  <a:stCxn id="66660" idx="4"/>
                  <a:endCxn id="6666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665" name="AutoShape 105"/>
              <p:cNvCxnSpPr>
                <a:cxnSpLocks noChangeAspect="1" noChangeShapeType="1"/>
                <a:stCxn id="66658" idx="0"/>
                <a:endCxn id="66654" idx="2"/>
              </p:cNvCxnSpPr>
              <p:nvPr/>
            </p:nvCxnSpPr>
            <p:spPr bwMode="auto">
              <a:xfrm flipV="1">
                <a:off x="703" y="1255"/>
                <a:ext cx="727" cy="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6666" name="AutoShape 106"/>
              <p:cNvSpPr>
                <a:spLocks noChangeAspect="1" noChangeArrowheads="1"/>
              </p:cNvSpPr>
              <p:nvPr/>
            </p:nvSpPr>
            <p:spPr bwMode="auto">
              <a:xfrm>
                <a:off x="98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" name="Group 107"/>
              <p:cNvGrpSpPr>
                <a:grpSpLocks/>
              </p:cNvGrpSpPr>
              <p:nvPr/>
            </p:nvGrpSpPr>
            <p:grpSpPr bwMode="auto">
              <a:xfrm>
                <a:off x="116" y="1690"/>
                <a:ext cx="137" cy="152"/>
                <a:chOff x="623" y="3849"/>
                <a:chExt cx="137" cy="152"/>
              </a:xfrm>
            </p:grpSpPr>
            <p:sp>
              <p:nvSpPr>
                <p:cNvPr id="66668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6669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670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671" name="AutoShape 111"/>
                <p:cNvCxnSpPr>
                  <a:cxnSpLocks noChangeAspect="1" noChangeShapeType="1"/>
                  <a:stCxn id="66668" idx="4"/>
                  <a:endCxn id="6666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672" name="AutoShape 112"/>
                <p:cNvCxnSpPr>
                  <a:cxnSpLocks noChangeAspect="1" noChangeShapeType="1"/>
                  <a:stCxn id="66668" idx="4"/>
                  <a:endCxn id="6667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673" name="AutoShape 113"/>
              <p:cNvCxnSpPr>
                <a:cxnSpLocks noChangeAspect="1" noChangeShapeType="1"/>
                <a:stCxn id="66666" idx="0"/>
                <a:endCxn id="66661" idx="2"/>
              </p:cNvCxnSpPr>
              <p:nvPr/>
            </p:nvCxnSpPr>
            <p:spPr bwMode="auto">
              <a:xfrm flipV="1">
                <a:off x="185" y="1489"/>
                <a:ext cx="469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674" name="AutoShape 114"/>
              <p:cNvCxnSpPr>
                <a:cxnSpLocks noChangeAspect="1" noChangeShapeType="1"/>
                <a:stCxn id="66689" idx="0"/>
                <a:endCxn id="66661" idx="2"/>
              </p:cNvCxnSpPr>
              <p:nvPr/>
            </p:nvCxnSpPr>
            <p:spPr bwMode="auto">
              <a:xfrm flipH="1" flipV="1">
                <a:off x="654" y="1489"/>
                <a:ext cx="1036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675" name="AutoShape 115"/>
              <p:cNvCxnSpPr>
                <a:cxnSpLocks noChangeAspect="1" noChangeShapeType="1"/>
                <a:stCxn id="66676" idx="0"/>
                <a:endCxn id="66669" idx="2"/>
              </p:cNvCxnSpPr>
              <p:nvPr/>
            </p:nvCxnSpPr>
            <p:spPr bwMode="auto">
              <a:xfrm flipH="1" flipV="1">
                <a:off x="136" y="1842"/>
                <a:ext cx="616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6676" name="AutoShape 116"/>
              <p:cNvSpPr>
                <a:spLocks noChangeAspect="1" noChangeArrowheads="1"/>
              </p:cNvSpPr>
              <p:nvPr/>
            </p:nvSpPr>
            <p:spPr bwMode="auto">
              <a:xfrm>
                <a:off x="665" y="2592"/>
                <a:ext cx="173" cy="17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14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66677" name="AutoShape 117"/>
              <p:cNvSpPr>
                <a:spLocks noChangeAspect="1" noChangeArrowheads="1"/>
              </p:cNvSpPr>
              <p:nvPr/>
            </p:nvSpPr>
            <p:spPr bwMode="auto">
              <a:xfrm>
                <a:off x="161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118"/>
              <p:cNvGrpSpPr>
                <a:grpSpLocks/>
              </p:cNvGrpSpPr>
              <p:nvPr/>
            </p:nvGrpSpPr>
            <p:grpSpPr bwMode="auto">
              <a:xfrm>
                <a:off x="179" y="2170"/>
                <a:ext cx="137" cy="152"/>
                <a:chOff x="623" y="3849"/>
                <a:chExt cx="137" cy="152"/>
              </a:xfrm>
            </p:grpSpPr>
            <p:sp>
              <p:nvSpPr>
                <p:cNvPr id="66679" name="Oval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6680" name="Rectangle 12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681" name="Rectangle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682" name="AutoShape 122"/>
                <p:cNvCxnSpPr>
                  <a:cxnSpLocks noChangeAspect="1" noChangeShapeType="1"/>
                  <a:stCxn id="66679" idx="4"/>
                  <a:endCxn id="6668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683" name="AutoShape 123"/>
                <p:cNvCxnSpPr>
                  <a:cxnSpLocks noChangeAspect="1" noChangeShapeType="1"/>
                  <a:stCxn id="66679" idx="4"/>
                  <a:endCxn id="6668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684" name="AutoShape 124"/>
              <p:cNvCxnSpPr>
                <a:cxnSpLocks noChangeAspect="1" noChangeShapeType="1"/>
                <a:stCxn id="66677" idx="0"/>
                <a:endCxn id="66670" idx="2"/>
              </p:cNvCxnSpPr>
              <p:nvPr/>
            </p:nvCxnSpPr>
            <p:spPr bwMode="auto">
              <a:xfrm flipH="1" flipV="1">
                <a:off x="233" y="1842"/>
                <a:ext cx="15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685" name="AutoShape 125"/>
              <p:cNvCxnSpPr>
                <a:cxnSpLocks noChangeAspect="1" noChangeShapeType="1"/>
                <a:stCxn id="66737" idx="0"/>
                <a:endCxn id="66670" idx="2"/>
              </p:cNvCxnSpPr>
              <p:nvPr/>
            </p:nvCxnSpPr>
            <p:spPr bwMode="auto">
              <a:xfrm flipH="1" flipV="1">
                <a:off x="233" y="1842"/>
                <a:ext cx="772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686" name="AutoShape 126"/>
              <p:cNvSpPr>
                <a:spLocks noChangeAspect="1" noChangeArrowheads="1"/>
              </p:cNvSpPr>
              <p:nvPr/>
            </p:nvSpPr>
            <p:spPr bwMode="auto">
              <a:xfrm>
                <a:off x="2064" y="2592"/>
                <a:ext cx="173" cy="17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1400" b="1">
                    <a:latin typeface="Arial" charset="0"/>
                  </a:rPr>
                  <a:t>1</a:t>
                </a:r>
              </a:p>
            </p:txBody>
          </p:sp>
          <p:cxnSp>
            <p:nvCxnSpPr>
              <p:cNvPr id="66687" name="AutoShape 127"/>
              <p:cNvCxnSpPr>
                <a:cxnSpLocks noChangeAspect="1" noChangeShapeType="1"/>
                <a:stCxn id="66686" idx="0"/>
                <a:endCxn id="66680" idx="2"/>
              </p:cNvCxnSpPr>
              <p:nvPr/>
            </p:nvCxnSpPr>
            <p:spPr bwMode="auto">
              <a:xfrm flipH="1" flipV="1">
                <a:off x="199" y="2322"/>
                <a:ext cx="1952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688" name="AutoShape 128"/>
              <p:cNvCxnSpPr>
                <a:cxnSpLocks noChangeAspect="1" noChangeShapeType="1"/>
                <a:stCxn id="66676" idx="0"/>
                <a:endCxn id="66681" idx="2"/>
              </p:cNvCxnSpPr>
              <p:nvPr/>
            </p:nvCxnSpPr>
            <p:spPr bwMode="auto">
              <a:xfrm flipH="1" flipV="1">
                <a:off x="296" y="2322"/>
                <a:ext cx="456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689" name="AutoShape 129"/>
              <p:cNvSpPr>
                <a:spLocks noChangeAspect="1" noChangeArrowheads="1"/>
              </p:cNvSpPr>
              <p:nvPr/>
            </p:nvSpPr>
            <p:spPr bwMode="auto">
              <a:xfrm>
                <a:off x="160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130"/>
              <p:cNvGrpSpPr>
                <a:grpSpLocks/>
              </p:cNvGrpSpPr>
              <p:nvPr/>
            </p:nvGrpSpPr>
            <p:grpSpPr bwMode="auto">
              <a:xfrm>
                <a:off x="1621" y="1690"/>
                <a:ext cx="137" cy="152"/>
                <a:chOff x="623" y="3849"/>
                <a:chExt cx="137" cy="152"/>
              </a:xfrm>
            </p:grpSpPr>
            <p:sp>
              <p:nvSpPr>
                <p:cNvPr id="66691" name="Oval 131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6692" name="Rectangl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693" name="Rectangle 133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694" name="AutoShape 134"/>
                <p:cNvCxnSpPr>
                  <a:cxnSpLocks noChangeAspect="1" noChangeShapeType="1"/>
                  <a:stCxn id="66691" idx="4"/>
                  <a:endCxn id="66692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695" name="AutoShape 135"/>
                <p:cNvCxnSpPr>
                  <a:cxnSpLocks noChangeAspect="1" noChangeShapeType="1"/>
                  <a:stCxn id="66691" idx="4"/>
                  <a:endCxn id="66693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696" name="AutoShape 136"/>
              <p:cNvCxnSpPr>
                <a:cxnSpLocks noChangeAspect="1" noChangeShapeType="1"/>
                <a:stCxn id="66676" idx="0"/>
                <a:endCxn id="66692" idx="2"/>
              </p:cNvCxnSpPr>
              <p:nvPr/>
            </p:nvCxnSpPr>
            <p:spPr bwMode="auto">
              <a:xfrm flipV="1">
                <a:off x="752" y="1842"/>
                <a:ext cx="889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6697" name="AutoShape 137"/>
              <p:cNvSpPr>
                <a:spLocks noChangeAspect="1" noChangeArrowheads="1"/>
              </p:cNvSpPr>
              <p:nvPr/>
            </p:nvSpPr>
            <p:spPr bwMode="auto">
              <a:xfrm>
                <a:off x="1679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138"/>
              <p:cNvGrpSpPr>
                <a:grpSpLocks/>
              </p:cNvGrpSpPr>
              <p:nvPr/>
            </p:nvGrpSpPr>
            <p:grpSpPr bwMode="auto">
              <a:xfrm>
                <a:off x="1697" y="2170"/>
                <a:ext cx="137" cy="152"/>
                <a:chOff x="623" y="3849"/>
                <a:chExt cx="137" cy="152"/>
              </a:xfrm>
            </p:grpSpPr>
            <p:sp>
              <p:nvSpPr>
                <p:cNvPr id="66699" name="Oval 13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6700" name="Rectangle 14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01" name="Rectangle 14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02" name="AutoShape 142"/>
                <p:cNvCxnSpPr>
                  <a:cxnSpLocks noChangeAspect="1" noChangeShapeType="1"/>
                  <a:stCxn id="66699" idx="4"/>
                  <a:endCxn id="6670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03" name="AutoShape 143"/>
                <p:cNvCxnSpPr>
                  <a:cxnSpLocks noChangeAspect="1" noChangeShapeType="1"/>
                  <a:stCxn id="66699" idx="4"/>
                  <a:endCxn id="6670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04" name="AutoShape 144"/>
              <p:cNvCxnSpPr>
                <a:cxnSpLocks noChangeAspect="1" noChangeShapeType="1"/>
                <a:stCxn id="66697" idx="0"/>
                <a:endCxn id="66693" idx="2"/>
              </p:cNvCxnSpPr>
              <p:nvPr/>
            </p:nvCxnSpPr>
            <p:spPr bwMode="auto">
              <a:xfrm flipH="1" flipV="1">
                <a:off x="1738" y="1842"/>
                <a:ext cx="28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05" name="AutoShape 145"/>
              <p:cNvCxnSpPr>
                <a:cxnSpLocks noChangeAspect="1" noChangeShapeType="1"/>
                <a:stCxn id="66708" idx="0"/>
                <a:endCxn id="66693" idx="2"/>
              </p:cNvCxnSpPr>
              <p:nvPr/>
            </p:nvCxnSpPr>
            <p:spPr bwMode="auto">
              <a:xfrm flipH="1" flipV="1">
                <a:off x="1738" y="1842"/>
                <a:ext cx="63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06" name="AutoShape 146"/>
              <p:cNvCxnSpPr>
                <a:cxnSpLocks noChangeAspect="1" noChangeShapeType="1"/>
                <a:stCxn id="66676" idx="0"/>
                <a:endCxn id="66700" idx="2"/>
              </p:cNvCxnSpPr>
              <p:nvPr/>
            </p:nvCxnSpPr>
            <p:spPr bwMode="auto">
              <a:xfrm flipV="1">
                <a:off x="752" y="2322"/>
                <a:ext cx="965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07" name="AutoShape 147"/>
              <p:cNvCxnSpPr>
                <a:cxnSpLocks noChangeAspect="1" noChangeShapeType="1"/>
                <a:stCxn id="66686" idx="0"/>
                <a:endCxn id="66701" idx="2"/>
              </p:cNvCxnSpPr>
              <p:nvPr/>
            </p:nvCxnSpPr>
            <p:spPr bwMode="auto">
              <a:xfrm flipH="1" flipV="1">
                <a:off x="1814" y="2322"/>
                <a:ext cx="337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08" name="AutoShape 148"/>
              <p:cNvSpPr>
                <a:spLocks noChangeAspect="1" noChangeArrowheads="1"/>
              </p:cNvSpPr>
              <p:nvPr/>
            </p:nvSpPr>
            <p:spPr bwMode="auto">
              <a:xfrm>
                <a:off x="2285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149"/>
              <p:cNvGrpSpPr>
                <a:grpSpLocks/>
              </p:cNvGrpSpPr>
              <p:nvPr/>
            </p:nvGrpSpPr>
            <p:grpSpPr bwMode="auto">
              <a:xfrm>
                <a:off x="2303" y="2170"/>
                <a:ext cx="137" cy="152"/>
                <a:chOff x="623" y="3849"/>
                <a:chExt cx="137" cy="152"/>
              </a:xfrm>
            </p:grpSpPr>
            <p:sp>
              <p:nvSpPr>
                <p:cNvPr id="66710" name="Oval 15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6711" name="Rectangle 151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12" name="Rectangle 152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13" name="AutoShape 153"/>
                <p:cNvCxnSpPr>
                  <a:cxnSpLocks noChangeAspect="1" noChangeShapeType="1"/>
                  <a:stCxn id="66710" idx="4"/>
                  <a:endCxn id="6671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14" name="AutoShape 154"/>
                <p:cNvCxnSpPr>
                  <a:cxnSpLocks noChangeAspect="1" noChangeShapeType="1"/>
                  <a:stCxn id="66710" idx="4"/>
                  <a:endCxn id="6671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15" name="AutoShape 155"/>
              <p:cNvCxnSpPr>
                <a:cxnSpLocks noChangeAspect="1" noChangeShapeType="1"/>
                <a:stCxn id="66686" idx="0"/>
                <a:endCxn id="66711" idx="2"/>
              </p:cNvCxnSpPr>
              <p:nvPr/>
            </p:nvCxnSpPr>
            <p:spPr bwMode="auto">
              <a:xfrm flipV="1">
                <a:off x="2151" y="2322"/>
                <a:ext cx="172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16" name="AutoShape 156"/>
              <p:cNvCxnSpPr>
                <a:cxnSpLocks noChangeAspect="1" noChangeShapeType="1"/>
                <a:stCxn id="66676" idx="0"/>
                <a:endCxn id="66712" idx="2"/>
              </p:cNvCxnSpPr>
              <p:nvPr/>
            </p:nvCxnSpPr>
            <p:spPr bwMode="auto">
              <a:xfrm flipV="1">
                <a:off x="752" y="2322"/>
                <a:ext cx="1668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17" name="AutoShape 157"/>
              <p:cNvSpPr>
                <a:spLocks noChangeAspect="1" noChangeArrowheads="1"/>
              </p:cNvSpPr>
              <p:nvPr/>
            </p:nvSpPr>
            <p:spPr bwMode="auto">
              <a:xfrm>
                <a:off x="417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158"/>
              <p:cNvGrpSpPr>
                <a:grpSpLocks/>
              </p:cNvGrpSpPr>
              <p:nvPr/>
            </p:nvGrpSpPr>
            <p:grpSpPr bwMode="auto">
              <a:xfrm>
                <a:off x="435" y="1690"/>
                <a:ext cx="137" cy="152"/>
                <a:chOff x="623" y="3849"/>
                <a:chExt cx="137" cy="152"/>
              </a:xfrm>
            </p:grpSpPr>
            <p:sp>
              <p:nvSpPr>
                <p:cNvPr id="66719" name="Oval 15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6720" name="Rectangle 16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21" name="Rectangle 16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22" name="AutoShape 162"/>
                <p:cNvCxnSpPr>
                  <a:cxnSpLocks noChangeAspect="1" noChangeShapeType="1"/>
                  <a:stCxn id="66719" idx="4"/>
                  <a:endCxn id="6672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23" name="AutoShape 163"/>
                <p:cNvCxnSpPr>
                  <a:cxnSpLocks noChangeAspect="1" noChangeShapeType="1"/>
                  <a:stCxn id="66719" idx="4"/>
                  <a:endCxn id="6672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24" name="AutoShape 164"/>
              <p:cNvCxnSpPr>
                <a:cxnSpLocks noChangeAspect="1" noChangeShapeType="1"/>
                <a:stCxn id="66717" idx="0"/>
                <a:endCxn id="66662" idx="2"/>
              </p:cNvCxnSpPr>
              <p:nvPr/>
            </p:nvCxnSpPr>
            <p:spPr bwMode="auto">
              <a:xfrm flipV="1">
                <a:off x="504" y="1489"/>
                <a:ext cx="247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25" name="AutoShape 165"/>
              <p:cNvCxnSpPr>
                <a:cxnSpLocks noChangeAspect="1" noChangeShapeType="1"/>
                <a:stCxn id="66748" idx="0"/>
                <a:endCxn id="66662" idx="2"/>
              </p:cNvCxnSpPr>
              <p:nvPr/>
            </p:nvCxnSpPr>
            <p:spPr bwMode="auto">
              <a:xfrm flipH="1" flipV="1">
                <a:off x="751" y="1489"/>
                <a:ext cx="1259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26" name="AutoShape 166"/>
              <p:cNvSpPr>
                <a:spLocks noChangeAspect="1" noChangeArrowheads="1"/>
              </p:cNvSpPr>
              <p:nvPr/>
            </p:nvSpPr>
            <p:spPr bwMode="auto">
              <a:xfrm>
                <a:off x="528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167"/>
              <p:cNvGrpSpPr>
                <a:grpSpLocks/>
              </p:cNvGrpSpPr>
              <p:nvPr/>
            </p:nvGrpSpPr>
            <p:grpSpPr bwMode="auto">
              <a:xfrm>
                <a:off x="546" y="2170"/>
                <a:ext cx="137" cy="152"/>
                <a:chOff x="623" y="3849"/>
                <a:chExt cx="137" cy="152"/>
              </a:xfrm>
            </p:grpSpPr>
            <p:sp>
              <p:nvSpPr>
                <p:cNvPr id="66728" name="Oval 16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sp>
              <p:nvSpPr>
                <p:cNvPr id="66729" name="Rectangle 169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30" name="Rectangle 170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31" name="AutoShape 171"/>
                <p:cNvCxnSpPr>
                  <a:cxnSpLocks noChangeAspect="1" noChangeShapeType="1"/>
                  <a:stCxn id="66728" idx="4"/>
                  <a:endCxn id="6672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32" name="AutoShape 172"/>
                <p:cNvCxnSpPr>
                  <a:cxnSpLocks noChangeAspect="1" noChangeShapeType="1"/>
                  <a:stCxn id="66728" idx="4"/>
                  <a:endCxn id="6673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33" name="AutoShape 173"/>
              <p:cNvCxnSpPr>
                <a:cxnSpLocks noChangeAspect="1" noChangeShapeType="1"/>
                <a:stCxn id="66726" idx="0"/>
                <a:endCxn id="66720" idx="2"/>
              </p:cNvCxnSpPr>
              <p:nvPr/>
            </p:nvCxnSpPr>
            <p:spPr bwMode="auto">
              <a:xfrm flipH="1" flipV="1">
                <a:off x="455" y="1842"/>
                <a:ext cx="160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34" name="AutoShape 174"/>
              <p:cNvCxnSpPr>
                <a:cxnSpLocks noChangeAspect="1" noChangeShapeType="1"/>
                <a:stCxn id="66737" idx="0"/>
                <a:endCxn id="66720" idx="2"/>
              </p:cNvCxnSpPr>
              <p:nvPr/>
            </p:nvCxnSpPr>
            <p:spPr bwMode="auto">
              <a:xfrm flipH="1" flipV="1">
                <a:off x="455" y="1842"/>
                <a:ext cx="550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35" name="AutoShape 175"/>
              <p:cNvCxnSpPr>
                <a:cxnSpLocks noChangeAspect="1" noChangeShapeType="1"/>
                <a:stCxn id="66676" idx="0"/>
                <a:endCxn id="66729" idx="2"/>
              </p:cNvCxnSpPr>
              <p:nvPr/>
            </p:nvCxnSpPr>
            <p:spPr bwMode="auto">
              <a:xfrm flipH="1" flipV="1">
                <a:off x="566" y="2322"/>
                <a:ext cx="186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36" name="AutoShape 176"/>
              <p:cNvCxnSpPr>
                <a:cxnSpLocks noChangeAspect="1" noChangeShapeType="1"/>
                <a:stCxn id="66686" idx="0"/>
                <a:endCxn id="66730" idx="2"/>
              </p:cNvCxnSpPr>
              <p:nvPr/>
            </p:nvCxnSpPr>
            <p:spPr bwMode="auto">
              <a:xfrm flipH="1" flipV="1">
                <a:off x="663" y="2322"/>
                <a:ext cx="1488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37" name="AutoShape 177"/>
              <p:cNvSpPr>
                <a:spLocks noChangeAspect="1" noChangeArrowheads="1"/>
              </p:cNvSpPr>
              <p:nvPr/>
            </p:nvSpPr>
            <p:spPr bwMode="auto">
              <a:xfrm>
                <a:off x="918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178"/>
              <p:cNvGrpSpPr>
                <a:grpSpLocks/>
              </p:cNvGrpSpPr>
              <p:nvPr/>
            </p:nvGrpSpPr>
            <p:grpSpPr bwMode="auto">
              <a:xfrm>
                <a:off x="936" y="2170"/>
                <a:ext cx="137" cy="152"/>
                <a:chOff x="623" y="3849"/>
                <a:chExt cx="137" cy="152"/>
              </a:xfrm>
            </p:grpSpPr>
            <p:sp>
              <p:nvSpPr>
                <p:cNvPr id="66739" name="Oval 17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sp>
              <p:nvSpPr>
                <p:cNvPr id="66740" name="Rectangle 18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41" name="Rectangle 18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42" name="AutoShape 182"/>
                <p:cNvCxnSpPr>
                  <a:cxnSpLocks noChangeAspect="1" noChangeShapeType="1"/>
                  <a:stCxn id="66739" idx="4"/>
                  <a:endCxn id="6674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43" name="AutoShape 183"/>
                <p:cNvCxnSpPr>
                  <a:cxnSpLocks noChangeAspect="1" noChangeShapeType="1"/>
                  <a:stCxn id="66739" idx="4"/>
                  <a:endCxn id="6674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44" name="AutoShape 184"/>
              <p:cNvCxnSpPr>
                <a:cxnSpLocks noChangeAspect="1" noChangeShapeType="1"/>
                <a:stCxn id="66676" idx="0"/>
                <a:endCxn id="66740" idx="2"/>
              </p:cNvCxnSpPr>
              <p:nvPr/>
            </p:nvCxnSpPr>
            <p:spPr bwMode="auto">
              <a:xfrm flipV="1">
                <a:off x="752" y="2322"/>
                <a:ext cx="204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45" name="AutoShape 185"/>
              <p:cNvCxnSpPr>
                <a:cxnSpLocks noChangeAspect="1" noChangeShapeType="1"/>
                <a:stCxn id="66686" idx="0"/>
                <a:endCxn id="66741" idx="2"/>
              </p:cNvCxnSpPr>
              <p:nvPr/>
            </p:nvCxnSpPr>
            <p:spPr bwMode="auto">
              <a:xfrm flipH="1" flipV="1">
                <a:off x="1053" y="2322"/>
                <a:ext cx="1098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46" name="AutoShape 186"/>
              <p:cNvCxnSpPr>
                <a:cxnSpLocks noChangeAspect="1" noChangeShapeType="1"/>
                <a:stCxn id="66677" idx="0"/>
                <a:endCxn id="66721" idx="2"/>
              </p:cNvCxnSpPr>
              <p:nvPr/>
            </p:nvCxnSpPr>
            <p:spPr bwMode="auto">
              <a:xfrm flipV="1">
                <a:off x="248" y="1842"/>
                <a:ext cx="30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47" name="AutoShape 187"/>
              <p:cNvCxnSpPr>
                <a:cxnSpLocks noChangeAspect="1" noChangeShapeType="1"/>
                <a:stCxn id="66737" idx="0"/>
                <a:endCxn id="66721" idx="2"/>
              </p:cNvCxnSpPr>
              <p:nvPr/>
            </p:nvCxnSpPr>
            <p:spPr bwMode="auto">
              <a:xfrm flipH="1" flipV="1">
                <a:off x="552" y="1842"/>
                <a:ext cx="453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48" name="AutoShape 188"/>
              <p:cNvSpPr>
                <a:spLocks noChangeAspect="1" noChangeArrowheads="1"/>
              </p:cNvSpPr>
              <p:nvPr/>
            </p:nvSpPr>
            <p:spPr bwMode="auto">
              <a:xfrm>
                <a:off x="192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" name="Group 189"/>
              <p:cNvGrpSpPr>
                <a:grpSpLocks/>
              </p:cNvGrpSpPr>
              <p:nvPr/>
            </p:nvGrpSpPr>
            <p:grpSpPr bwMode="auto">
              <a:xfrm>
                <a:off x="1941" y="1690"/>
                <a:ext cx="137" cy="152"/>
                <a:chOff x="623" y="3849"/>
                <a:chExt cx="137" cy="152"/>
              </a:xfrm>
            </p:grpSpPr>
            <p:sp>
              <p:nvSpPr>
                <p:cNvPr id="66750" name="Oval 190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6751" name="Rectangle 191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52" name="Rectangle 192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53" name="AutoShape 193"/>
                <p:cNvCxnSpPr>
                  <a:cxnSpLocks noChangeAspect="1" noChangeShapeType="1"/>
                  <a:stCxn id="66750" idx="4"/>
                  <a:endCxn id="66751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54" name="AutoShape 194"/>
                <p:cNvCxnSpPr>
                  <a:cxnSpLocks noChangeAspect="1" noChangeShapeType="1"/>
                  <a:stCxn id="66750" idx="4"/>
                  <a:endCxn id="66752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55" name="AutoShape 195"/>
              <p:cNvCxnSpPr>
                <a:cxnSpLocks noChangeAspect="1" noChangeShapeType="1"/>
                <a:stCxn id="66676" idx="0"/>
                <a:endCxn id="66751" idx="2"/>
              </p:cNvCxnSpPr>
              <p:nvPr/>
            </p:nvCxnSpPr>
            <p:spPr bwMode="auto">
              <a:xfrm flipV="1">
                <a:off x="752" y="1842"/>
                <a:ext cx="1209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6756" name="AutoShape 196"/>
              <p:cNvSpPr>
                <a:spLocks noChangeAspect="1" noChangeArrowheads="1"/>
              </p:cNvSpPr>
              <p:nvPr/>
            </p:nvSpPr>
            <p:spPr bwMode="auto">
              <a:xfrm>
                <a:off x="1967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" name="Group 197"/>
              <p:cNvGrpSpPr>
                <a:grpSpLocks/>
              </p:cNvGrpSpPr>
              <p:nvPr/>
            </p:nvGrpSpPr>
            <p:grpSpPr bwMode="auto">
              <a:xfrm>
                <a:off x="1985" y="2170"/>
                <a:ext cx="137" cy="152"/>
                <a:chOff x="623" y="3849"/>
                <a:chExt cx="137" cy="152"/>
              </a:xfrm>
            </p:grpSpPr>
            <p:sp>
              <p:nvSpPr>
                <p:cNvPr id="66758" name="Oval 19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G</a:t>
                  </a:r>
                </a:p>
              </p:txBody>
            </p:sp>
            <p:sp>
              <p:nvSpPr>
                <p:cNvPr id="66759" name="Rectangle 199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60" name="Rectangle 200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61" name="AutoShape 201"/>
                <p:cNvCxnSpPr>
                  <a:cxnSpLocks noChangeAspect="1" noChangeShapeType="1"/>
                  <a:stCxn id="66758" idx="4"/>
                  <a:endCxn id="6675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62" name="AutoShape 202"/>
                <p:cNvCxnSpPr>
                  <a:cxnSpLocks noChangeAspect="1" noChangeShapeType="1"/>
                  <a:stCxn id="66758" idx="4"/>
                  <a:endCxn id="6676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63" name="AutoShape 203"/>
              <p:cNvCxnSpPr>
                <a:cxnSpLocks noChangeAspect="1" noChangeShapeType="1"/>
                <a:stCxn id="66756" idx="0"/>
                <a:endCxn id="66752" idx="2"/>
              </p:cNvCxnSpPr>
              <p:nvPr/>
            </p:nvCxnSpPr>
            <p:spPr bwMode="auto">
              <a:xfrm flipV="1">
                <a:off x="2054" y="1842"/>
                <a:ext cx="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64" name="AutoShape 204"/>
              <p:cNvCxnSpPr>
                <a:cxnSpLocks noChangeAspect="1" noChangeShapeType="1"/>
                <a:stCxn id="66708" idx="0"/>
                <a:endCxn id="66752" idx="2"/>
              </p:cNvCxnSpPr>
              <p:nvPr/>
            </p:nvCxnSpPr>
            <p:spPr bwMode="auto">
              <a:xfrm flipH="1" flipV="1">
                <a:off x="2058" y="1842"/>
                <a:ext cx="31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765" name="AutoShape 205"/>
              <p:cNvCxnSpPr>
                <a:cxnSpLocks noChangeAspect="1" noChangeShapeType="1"/>
                <a:stCxn id="66686" idx="0"/>
                <a:endCxn id="66759" idx="2"/>
              </p:cNvCxnSpPr>
              <p:nvPr/>
            </p:nvCxnSpPr>
            <p:spPr bwMode="auto">
              <a:xfrm flipH="1" flipV="1">
                <a:off x="2005" y="2322"/>
                <a:ext cx="146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66" name="AutoShape 206"/>
              <p:cNvCxnSpPr>
                <a:cxnSpLocks noChangeAspect="1" noChangeShapeType="1"/>
                <a:stCxn id="66676" idx="0"/>
                <a:endCxn id="66760" idx="2"/>
              </p:cNvCxnSpPr>
              <p:nvPr/>
            </p:nvCxnSpPr>
            <p:spPr bwMode="auto">
              <a:xfrm flipV="1">
                <a:off x="752" y="2322"/>
                <a:ext cx="1350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67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2060" y="1327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208"/>
              <p:cNvGrpSpPr>
                <a:grpSpLocks/>
              </p:cNvGrpSpPr>
              <p:nvPr/>
            </p:nvGrpSpPr>
            <p:grpSpPr bwMode="auto">
              <a:xfrm>
                <a:off x="2078" y="1337"/>
                <a:ext cx="137" cy="152"/>
                <a:chOff x="623" y="3849"/>
                <a:chExt cx="137" cy="152"/>
              </a:xfrm>
            </p:grpSpPr>
            <p:sp>
              <p:nvSpPr>
                <p:cNvPr id="66769" name="Oval 20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66770" name="Rectangle 21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71" name="Rectangle 21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72" name="AutoShape 212"/>
                <p:cNvCxnSpPr>
                  <a:cxnSpLocks noChangeAspect="1" noChangeShapeType="1"/>
                  <a:stCxn id="66769" idx="4"/>
                  <a:endCxn id="6677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73" name="AutoShape 213"/>
                <p:cNvCxnSpPr>
                  <a:cxnSpLocks noChangeAspect="1" noChangeShapeType="1"/>
                  <a:stCxn id="66769" idx="4"/>
                  <a:endCxn id="6677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74" name="AutoShape 214"/>
              <p:cNvCxnSpPr>
                <a:cxnSpLocks noChangeAspect="1" noChangeShapeType="1"/>
                <a:stCxn id="66767" idx="0"/>
                <a:endCxn id="66655" idx="2"/>
              </p:cNvCxnSpPr>
              <p:nvPr/>
            </p:nvCxnSpPr>
            <p:spPr bwMode="auto">
              <a:xfrm flipH="1" flipV="1">
                <a:off x="1527" y="1255"/>
                <a:ext cx="620" cy="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75" name="AutoShape 215"/>
              <p:cNvSpPr>
                <a:spLocks noChangeAspect="1" noChangeArrowheads="1"/>
              </p:cNvSpPr>
              <p:nvPr/>
            </p:nvSpPr>
            <p:spPr bwMode="auto">
              <a:xfrm>
                <a:off x="736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216"/>
              <p:cNvGrpSpPr>
                <a:grpSpLocks/>
              </p:cNvGrpSpPr>
              <p:nvPr/>
            </p:nvGrpSpPr>
            <p:grpSpPr bwMode="auto">
              <a:xfrm>
                <a:off x="754" y="1690"/>
                <a:ext cx="137" cy="152"/>
                <a:chOff x="623" y="3849"/>
                <a:chExt cx="137" cy="152"/>
              </a:xfrm>
            </p:grpSpPr>
            <p:sp>
              <p:nvSpPr>
                <p:cNvPr id="66777" name="Oval 21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6778" name="Rectangle 218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79" name="Rectangle 219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80" name="AutoShape 220"/>
                <p:cNvCxnSpPr>
                  <a:cxnSpLocks noChangeAspect="1" noChangeShapeType="1"/>
                  <a:stCxn id="66777" idx="4"/>
                  <a:endCxn id="6677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81" name="AutoShape 221"/>
                <p:cNvCxnSpPr>
                  <a:cxnSpLocks noChangeAspect="1" noChangeShapeType="1"/>
                  <a:stCxn id="66777" idx="4"/>
                  <a:endCxn id="6677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82" name="AutoShape 222"/>
              <p:cNvCxnSpPr>
                <a:cxnSpLocks noChangeAspect="1" noChangeShapeType="1"/>
                <a:stCxn id="66775" idx="0"/>
                <a:endCxn id="66770" idx="2"/>
              </p:cNvCxnSpPr>
              <p:nvPr/>
            </p:nvCxnSpPr>
            <p:spPr bwMode="auto">
              <a:xfrm flipV="1">
                <a:off x="823" y="1489"/>
                <a:ext cx="1275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83" name="AutoShape 223"/>
              <p:cNvCxnSpPr>
                <a:cxnSpLocks noChangeAspect="1" noChangeShapeType="1"/>
                <a:stCxn id="66786" idx="0"/>
                <a:endCxn id="66770" idx="2"/>
              </p:cNvCxnSpPr>
              <p:nvPr/>
            </p:nvCxnSpPr>
            <p:spPr bwMode="auto">
              <a:xfrm flipH="1" flipV="1">
                <a:off x="2098" y="1489"/>
                <a:ext cx="232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84" name="AutoShape 224"/>
              <p:cNvCxnSpPr>
                <a:cxnSpLocks noChangeAspect="1" noChangeShapeType="1"/>
                <a:stCxn id="66676" idx="0"/>
                <a:endCxn id="66778" idx="2"/>
              </p:cNvCxnSpPr>
              <p:nvPr/>
            </p:nvCxnSpPr>
            <p:spPr bwMode="auto">
              <a:xfrm flipV="1">
                <a:off x="752" y="1842"/>
                <a:ext cx="22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85" name="AutoShape 225"/>
              <p:cNvCxnSpPr>
                <a:cxnSpLocks noChangeAspect="1" noChangeShapeType="1"/>
                <a:stCxn id="66677" idx="0"/>
                <a:endCxn id="66779" idx="2"/>
              </p:cNvCxnSpPr>
              <p:nvPr/>
            </p:nvCxnSpPr>
            <p:spPr bwMode="auto">
              <a:xfrm flipV="1">
                <a:off x="248" y="1842"/>
                <a:ext cx="623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86" name="AutoShape 226"/>
              <p:cNvSpPr>
                <a:spLocks noChangeAspect="1" noChangeArrowheads="1"/>
              </p:cNvSpPr>
              <p:nvPr/>
            </p:nvSpPr>
            <p:spPr bwMode="auto">
              <a:xfrm>
                <a:off x="224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" name="Group 227"/>
              <p:cNvGrpSpPr>
                <a:grpSpLocks/>
              </p:cNvGrpSpPr>
              <p:nvPr/>
            </p:nvGrpSpPr>
            <p:grpSpPr bwMode="auto">
              <a:xfrm>
                <a:off x="2261" y="1690"/>
                <a:ext cx="137" cy="152"/>
                <a:chOff x="623" y="3849"/>
                <a:chExt cx="137" cy="152"/>
              </a:xfrm>
            </p:grpSpPr>
            <p:sp>
              <p:nvSpPr>
                <p:cNvPr id="66788" name="Oval 22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6789" name="Rectangle 229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90" name="Rectangle 230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791" name="AutoShape 231"/>
                <p:cNvCxnSpPr>
                  <a:cxnSpLocks noChangeAspect="1" noChangeShapeType="1"/>
                  <a:stCxn id="66788" idx="4"/>
                  <a:endCxn id="6678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792" name="AutoShape 232"/>
                <p:cNvCxnSpPr>
                  <a:cxnSpLocks noChangeAspect="1" noChangeShapeType="1"/>
                  <a:stCxn id="66788" idx="4"/>
                  <a:endCxn id="6679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793" name="AutoShape 233"/>
              <p:cNvCxnSpPr>
                <a:cxnSpLocks noChangeAspect="1" noChangeShapeType="1"/>
                <a:stCxn id="66676" idx="0"/>
                <a:endCxn id="66789" idx="2"/>
              </p:cNvCxnSpPr>
              <p:nvPr/>
            </p:nvCxnSpPr>
            <p:spPr bwMode="auto">
              <a:xfrm flipV="1">
                <a:off x="752" y="1842"/>
                <a:ext cx="1529" cy="75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794" name="AutoShape 234"/>
              <p:cNvCxnSpPr>
                <a:cxnSpLocks noChangeAspect="1" noChangeShapeType="1"/>
                <a:stCxn id="66756" idx="0"/>
                <a:endCxn id="66790" idx="2"/>
              </p:cNvCxnSpPr>
              <p:nvPr/>
            </p:nvCxnSpPr>
            <p:spPr bwMode="auto">
              <a:xfrm flipV="1">
                <a:off x="2054" y="1842"/>
                <a:ext cx="324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795" name="AutoShape 235"/>
              <p:cNvSpPr>
                <a:spLocks noChangeAspect="1" noChangeArrowheads="1"/>
              </p:cNvSpPr>
              <p:nvPr/>
            </p:nvSpPr>
            <p:spPr bwMode="auto">
              <a:xfrm>
                <a:off x="1056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" name="Group 236"/>
              <p:cNvGrpSpPr>
                <a:grpSpLocks/>
              </p:cNvGrpSpPr>
              <p:nvPr/>
            </p:nvGrpSpPr>
            <p:grpSpPr bwMode="auto">
              <a:xfrm>
                <a:off x="1074" y="1690"/>
                <a:ext cx="137" cy="152"/>
                <a:chOff x="623" y="3849"/>
                <a:chExt cx="137" cy="152"/>
              </a:xfrm>
            </p:grpSpPr>
            <p:sp>
              <p:nvSpPr>
                <p:cNvPr id="66797" name="Oval 2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66798" name="Rectangle 238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799" name="Rectangle 239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800" name="AutoShape 240"/>
                <p:cNvCxnSpPr>
                  <a:cxnSpLocks noChangeAspect="1" noChangeShapeType="1"/>
                  <a:stCxn id="66797" idx="4"/>
                  <a:endCxn id="66798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801" name="AutoShape 241"/>
                <p:cNvCxnSpPr>
                  <a:cxnSpLocks noChangeAspect="1" noChangeShapeType="1"/>
                  <a:stCxn id="66797" idx="4"/>
                  <a:endCxn id="66799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802" name="AutoShape 242"/>
              <p:cNvCxnSpPr>
                <a:cxnSpLocks noChangeAspect="1" noChangeShapeType="1"/>
                <a:stCxn id="66795" idx="0"/>
                <a:endCxn id="66771" idx="2"/>
              </p:cNvCxnSpPr>
              <p:nvPr/>
            </p:nvCxnSpPr>
            <p:spPr bwMode="auto">
              <a:xfrm flipV="1">
                <a:off x="1143" y="1489"/>
                <a:ext cx="1052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803" name="AutoShape 243"/>
              <p:cNvCxnSpPr>
                <a:cxnSpLocks noChangeAspect="1" noChangeShapeType="1"/>
                <a:stCxn id="66807" idx="0"/>
                <a:endCxn id="66771" idx="2"/>
              </p:cNvCxnSpPr>
              <p:nvPr/>
            </p:nvCxnSpPr>
            <p:spPr bwMode="auto">
              <a:xfrm flipH="1" flipV="1">
                <a:off x="2195" y="1489"/>
                <a:ext cx="455" cy="19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804" name="AutoShape 244"/>
              <p:cNvCxnSpPr>
                <a:cxnSpLocks noChangeAspect="1" noChangeShapeType="1"/>
                <a:stCxn id="66726" idx="0"/>
                <a:endCxn id="66798" idx="2"/>
              </p:cNvCxnSpPr>
              <p:nvPr/>
            </p:nvCxnSpPr>
            <p:spPr bwMode="auto">
              <a:xfrm flipV="1">
                <a:off x="615" y="1842"/>
                <a:ext cx="479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805" name="AutoShape 245"/>
              <p:cNvCxnSpPr>
                <a:cxnSpLocks noChangeAspect="1" noChangeShapeType="1"/>
                <a:stCxn id="66737" idx="0"/>
                <a:endCxn id="66798" idx="2"/>
              </p:cNvCxnSpPr>
              <p:nvPr/>
            </p:nvCxnSpPr>
            <p:spPr bwMode="auto">
              <a:xfrm flipV="1">
                <a:off x="1005" y="1842"/>
                <a:ext cx="89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806" name="AutoShape 246"/>
              <p:cNvCxnSpPr>
                <a:cxnSpLocks noChangeAspect="1" noChangeShapeType="1"/>
                <a:stCxn id="66677" idx="0"/>
                <a:endCxn id="66799" idx="2"/>
              </p:cNvCxnSpPr>
              <p:nvPr/>
            </p:nvCxnSpPr>
            <p:spPr bwMode="auto">
              <a:xfrm flipV="1">
                <a:off x="248" y="1842"/>
                <a:ext cx="943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6807" name="AutoShape 247"/>
              <p:cNvSpPr>
                <a:spLocks noChangeAspect="1" noChangeArrowheads="1"/>
              </p:cNvSpPr>
              <p:nvPr/>
            </p:nvSpPr>
            <p:spPr bwMode="auto">
              <a:xfrm>
                <a:off x="2563" y="168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248"/>
              <p:cNvGrpSpPr>
                <a:grpSpLocks/>
              </p:cNvGrpSpPr>
              <p:nvPr/>
            </p:nvGrpSpPr>
            <p:grpSpPr bwMode="auto">
              <a:xfrm>
                <a:off x="2581" y="1690"/>
                <a:ext cx="137" cy="152"/>
                <a:chOff x="623" y="3849"/>
                <a:chExt cx="137" cy="152"/>
              </a:xfrm>
            </p:grpSpPr>
            <p:sp>
              <p:nvSpPr>
                <p:cNvPr id="66809" name="Oval 249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F</a:t>
                  </a:r>
                </a:p>
              </p:txBody>
            </p:sp>
            <p:sp>
              <p:nvSpPr>
                <p:cNvPr id="66810" name="Rectangle 250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811" name="Rectangle 251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812" name="AutoShape 252"/>
                <p:cNvCxnSpPr>
                  <a:cxnSpLocks noChangeAspect="1" noChangeShapeType="1"/>
                  <a:stCxn id="66809" idx="4"/>
                  <a:endCxn id="66810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813" name="AutoShape 253"/>
                <p:cNvCxnSpPr>
                  <a:cxnSpLocks noChangeAspect="1" noChangeShapeType="1"/>
                  <a:stCxn id="66809" idx="4"/>
                  <a:endCxn id="66811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814" name="AutoShape 254"/>
              <p:cNvCxnSpPr>
                <a:cxnSpLocks noChangeAspect="1" noChangeShapeType="1"/>
                <a:stCxn id="66697" idx="0"/>
                <a:endCxn id="66810" idx="2"/>
              </p:cNvCxnSpPr>
              <p:nvPr/>
            </p:nvCxnSpPr>
            <p:spPr bwMode="auto">
              <a:xfrm flipV="1">
                <a:off x="1766" y="1842"/>
                <a:ext cx="835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815" name="AutoShape 255"/>
              <p:cNvCxnSpPr>
                <a:cxnSpLocks noChangeAspect="1" noChangeShapeType="1"/>
                <a:stCxn id="66816" idx="0"/>
                <a:endCxn id="66810" idx="2"/>
              </p:cNvCxnSpPr>
              <p:nvPr/>
            </p:nvCxnSpPr>
            <p:spPr bwMode="auto">
              <a:xfrm flipH="1" flipV="1">
                <a:off x="2601" y="1842"/>
                <a:ext cx="49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66816" name="AutoShape 256"/>
              <p:cNvSpPr>
                <a:spLocks noChangeAspect="1" noChangeArrowheads="1"/>
              </p:cNvSpPr>
              <p:nvPr/>
            </p:nvSpPr>
            <p:spPr bwMode="auto">
              <a:xfrm>
                <a:off x="2563" y="2160"/>
                <a:ext cx="173" cy="17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" name="Group 257"/>
              <p:cNvGrpSpPr>
                <a:grpSpLocks/>
              </p:cNvGrpSpPr>
              <p:nvPr/>
            </p:nvGrpSpPr>
            <p:grpSpPr bwMode="auto">
              <a:xfrm>
                <a:off x="2581" y="2170"/>
                <a:ext cx="137" cy="152"/>
                <a:chOff x="623" y="3849"/>
                <a:chExt cx="137" cy="152"/>
              </a:xfrm>
            </p:grpSpPr>
            <p:sp>
              <p:nvSpPr>
                <p:cNvPr id="66818" name="Oval 258"/>
                <p:cNvSpPr>
                  <a:spLocks noChangeAspect="1" noChangeArrowheads="1"/>
                </p:cNvSpPr>
                <p:nvPr/>
              </p:nvSpPr>
              <p:spPr bwMode="auto">
                <a:xfrm>
                  <a:off x="646" y="3849"/>
                  <a:ext cx="92" cy="92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 anchorCtr="1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H</a:t>
                  </a:r>
                </a:p>
              </p:txBody>
            </p:sp>
            <p:sp>
              <p:nvSpPr>
                <p:cNvPr id="66819" name="Rectangle 259"/>
                <p:cNvSpPr>
                  <a:spLocks noChangeAspect="1" noChangeArrowheads="1"/>
                </p:cNvSpPr>
                <p:nvPr/>
              </p:nvSpPr>
              <p:spPr bwMode="auto">
                <a:xfrm>
                  <a:off x="623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66820" name="Rectangle 260"/>
                <p:cNvSpPr>
                  <a:spLocks noChangeAspect="1" noChangeArrowheads="1"/>
                </p:cNvSpPr>
                <p:nvPr/>
              </p:nvSpPr>
              <p:spPr bwMode="auto">
                <a:xfrm>
                  <a:off x="720" y="3947"/>
                  <a:ext cx="40" cy="5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9143" tIns="0" rIns="9143" bIns="0" anchor="ctr">
                  <a:spAutoFit/>
                </a:bodyPr>
                <a:lstStyle/>
                <a:p>
                  <a:pPr eaLnBrk="1" hangingPunct="1"/>
                  <a:r>
                    <a:rPr lang="en-US" sz="5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66821" name="AutoShape 261"/>
                <p:cNvCxnSpPr>
                  <a:cxnSpLocks noChangeAspect="1" noChangeShapeType="1"/>
                  <a:stCxn id="66818" idx="4"/>
                  <a:endCxn id="66819" idx="0"/>
                </p:cNvCxnSpPr>
                <p:nvPr/>
              </p:nvCxnSpPr>
              <p:spPr bwMode="auto">
                <a:xfrm flipH="1">
                  <a:off x="643" y="3941"/>
                  <a:ext cx="49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66822" name="AutoShape 262"/>
                <p:cNvCxnSpPr>
                  <a:cxnSpLocks noChangeAspect="1" noChangeShapeType="1"/>
                  <a:stCxn id="66818" idx="4"/>
                  <a:endCxn id="66820" idx="0"/>
                </p:cNvCxnSpPr>
                <p:nvPr/>
              </p:nvCxnSpPr>
              <p:spPr bwMode="auto">
                <a:xfrm>
                  <a:off x="692" y="3941"/>
                  <a:ext cx="48" cy="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66823" name="AutoShape 263"/>
              <p:cNvCxnSpPr>
                <a:cxnSpLocks noChangeAspect="1" noChangeShapeType="1"/>
                <a:stCxn id="66676" idx="0"/>
                <a:endCxn id="66819" idx="2"/>
              </p:cNvCxnSpPr>
              <p:nvPr/>
            </p:nvCxnSpPr>
            <p:spPr bwMode="auto">
              <a:xfrm flipV="1">
                <a:off x="752" y="2322"/>
                <a:ext cx="1849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66824" name="AutoShape 264"/>
              <p:cNvCxnSpPr>
                <a:cxnSpLocks noChangeAspect="1" noChangeShapeType="1"/>
                <a:stCxn id="66686" idx="0"/>
                <a:endCxn id="66820" idx="2"/>
              </p:cNvCxnSpPr>
              <p:nvPr/>
            </p:nvCxnSpPr>
            <p:spPr bwMode="auto">
              <a:xfrm flipV="1">
                <a:off x="2151" y="2322"/>
                <a:ext cx="547" cy="2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66825" name="AutoShape 265"/>
              <p:cNvCxnSpPr>
                <a:cxnSpLocks noChangeAspect="1" noChangeShapeType="1"/>
                <a:stCxn id="66697" idx="0"/>
                <a:endCxn id="66811" idx="2"/>
              </p:cNvCxnSpPr>
              <p:nvPr/>
            </p:nvCxnSpPr>
            <p:spPr bwMode="auto">
              <a:xfrm flipV="1">
                <a:off x="1766" y="1842"/>
                <a:ext cx="932" cy="31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grpSp>
        <p:nvGrpSpPr>
          <p:cNvPr id="22" name="Group 266"/>
          <p:cNvGrpSpPr>
            <a:grpSpLocks/>
          </p:cNvGrpSpPr>
          <p:nvPr/>
        </p:nvGrpSpPr>
        <p:grpSpPr bwMode="auto">
          <a:xfrm>
            <a:off x="304800" y="5422900"/>
            <a:ext cx="1017588" cy="1127125"/>
            <a:chOff x="3355" y="1363"/>
            <a:chExt cx="641" cy="710"/>
          </a:xfrm>
        </p:grpSpPr>
        <p:sp>
          <p:nvSpPr>
            <p:cNvPr id="66827" name="Oval 267"/>
            <p:cNvSpPr>
              <a:spLocks noChangeArrowheads="1"/>
            </p:cNvSpPr>
            <p:nvPr/>
          </p:nvSpPr>
          <p:spPr bwMode="auto">
            <a:xfrm>
              <a:off x="3632" y="1363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6828" name="Oval 268"/>
            <p:cNvSpPr>
              <a:spLocks noChangeArrowheads="1"/>
            </p:cNvSpPr>
            <p:nvPr/>
          </p:nvSpPr>
          <p:spPr bwMode="auto">
            <a:xfrm>
              <a:off x="3632" y="1584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6829" name="Oval 269"/>
            <p:cNvSpPr>
              <a:spLocks noChangeArrowheads="1"/>
            </p:cNvSpPr>
            <p:nvPr/>
          </p:nvSpPr>
          <p:spPr bwMode="auto">
            <a:xfrm>
              <a:off x="3447" y="179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6830" name="AutoShape 270"/>
            <p:cNvCxnSpPr>
              <a:cxnSpLocks noChangeAspect="1" noChangeShapeType="1"/>
              <a:stCxn id="66827" idx="4"/>
              <a:endCxn id="66828" idx="0"/>
            </p:cNvCxnSpPr>
            <p:nvPr/>
          </p:nvCxnSpPr>
          <p:spPr bwMode="auto">
            <a:xfrm>
              <a:off x="3675" y="1449"/>
              <a:ext cx="0" cy="1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6831" name="AutoShape 271"/>
            <p:cNvCxnSpPr>
              <a:cxnSpLocks noChangeShapeType="1"/>
              <a:stCxn id="66828" idx="4"/>
              <a:endCxn id="66829" idx="0"/>
            </p:cNvCxnSpPr>
            <p:nvPr/>
          </p:nvCxnSpPr>
          <p:spPr bwMode="auto">
            <a:xfrm flipH="1">
              <a:off x="3490" y="1670"/>
              <a:ext cx="18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6832" name="Oval 272"/>
            <p:cNvSpPr>
              <a:spLocks noChangeArrowheads="1"/>
            </p:cNvSpPr>
            <p:nvPr/>
          </p:nvSpPr>
          <p:spPr bwMode="auto">
            <a:xfrm>
              <a:off x="3817" y="1790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6833" name="AutoShape 273"/>
            <p:cNvCxnSpPr>
              <a:cxnSpLocks noChangeShapeType="1"/>
              <a:stCxn id="66828" idx="4"/>
              <a:endCxn id="66832" idx="0"/>
            </p:cNvCxnSpPr>
            <p:nvPr/>
          </p:nvCxnSpPr>
          <p:spPr bwMode="auto">
            <a:xfrm>
              <a:off x="3675" y="1670"/>
              <a:ext cx="18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6834" name="Oval 274"/>
            <p:cNvSpPr>
              <a:spLocks noChangeArrowheads="1"/>
            </p:cNvSpPr>
            <p:nvPr/>
          </p:nvSpPr>
          <p:spPr bwMode="auto">
            <a:xfrm>
              <a:off x="3355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6835" name="AutoShape 275"/>
            <p:cNvCxnSpPr>
              <a:cxnSpLocks noChangeShapeType="1"/>
              <a:stCxn id="66829" idx="4"/>
              <a:endCxn id="66834" idx="0"/>
            </p:cNvCxnSpPr>
            <p:nvPr/>
          </p:nvCxnSpPr>
          <p:spPr bwMode="auto">
            <a:xfrm flipH="1">
              <a:off x="3398" y="1876"/>
              <a:ext cx="92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6836" name="Oval 276"/>
            <p:cNvSpPr>
              <a:spLocks noChangeArrowheads="1"/>
            </p:cNvSpPr>
            <p:nvPr/>
          </p:nvSpPr>
          <p:spPr bwMode="auto">
            <a:xfrm>
              <a:off x="3540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6837" name="AutoShape 277"/>
            <p:cNvCxnSpPr>
              <a:cxnSpLocks noChangeShapeType="1"/>
              <a:stCxn id="66829" idx="4"/>
              <a:endCxn id="66836" idx="0"/>
            </p:cNvCxnSpPr>
            <p:nvPr/>
          </p:nvCxnSpPr>
          <p:spPr bwMode="auto">
            <a:xfrm>
              <a:off x="3490" y="1876"/>
              <a:ext cx="9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6838" name="Oval 278"/>
            <p:cNvSpPr>
              <a:spLocks noChangeArrowheads="1"/>
            </p:cNvSpPr>
            <p:nvPr/>
          </p:nvSpPr>
          <p:spPr bwMode="auto">
            <a:xfrm>
              <a:off x="3725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6839" name="AutoShape 279"/>
            <p:cNvCxnSpPr>
              <a:cxnSpLocks noChangeShapeType="1"/>
              <a:stCxn id="66832" idx="4"/>
              <a:endCxn id="66838" idx="0"/>
            </p:cNvCxnSpPr>
            <p:nvPr/>
          </p:nvCxnSpPr>
          <p:spPr bwMode="auto">
            <a:xfrm flipH="1">
              <a:off x="3768" y="1876"/>
              <a:ext cx="92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6840" name="Oval 280"/>
            <p:cNvSpPr>
              <a:spLocks noChangeArrowheads="1"/>
            </p:cNvSpPr>
            <p:nvPr/>
          </p:nvSpPr>
          <p:spPr bwMode="auto">
            <a:xfrm>
              <a:off x="3910" y="1987"/>
              <a:ext cx="86" cy="8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6841" name="AutoShape 281"/>
            <p:cNvCxnSpPr>
              <a:cxnSpLocks noChangeShapeType="1"/>
              <a:stCxn id="66832" idx="4"/>
              <a:endCxn id="66840" idx="0"/>
            </p:cNvCxnSpPr>
            <p:nvPr/>
          </p:nvCxnSpPr>
          <p:spPr bwMode="auto">
            <a:xfrm>
              <a:off x="3860" y="1876"/>
              <a:ext cx="93" cy="1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66842" name="Oval 282"/>
          <p:cNvSpPr>
            <a:spLocks noChangeArrowheads="1"/>
          </p:cNvSpPr>
          <p:nvPr/>
        </p:nvSpPr>
        <p:spPr bwMode="auto">
          <a:xfrm>
            <a:off x="5502275" y="4495800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66843" name="Oval 283"/>
          <p:cNvSpPr>
            <a:spLocks noChangeArrowheads="1"/>
          </p:cNvSpPr>
          <p:nvPr/>
        </p:nvSpPr>
        <p:spPr bwMode="auto">
          <a:xfrm>
            <a:off x="5502275" y="4768850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66844" name="Oval 284"/>
          <p:cNvSpPr>
            <a:spLocks noChangeArrowheads="1"/>
          </p:cNvSpPr>
          <p:nvPr/>
        </p:nvSpPr>
        <p:spPr bwMode="auto">
          <a:xfrm>
            <a:off x="5500688" y="5043488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66845" name="AutoShape 285"/>
          <p:cNvCxnSpPr>
            <a:cxnSpLocks noChangeAspect="1" noChangeShapeType="1"/>
            <a:stCxn id="66842" idx="4"/>
            <a:endCxn id="66843" idx="0"/>
          </p:cNvCxnSpPr>
          <p:nvPr/>
        </p:nvCxnSpPr>
        <p:spPr bwMode="auto">
          <a:xfrm>
            <a:off x="5570538" y="4632325"/>
            <a:ext cx="0" cy="136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6846" name="AutoShape 286"/>
          <p:cNvCxnSpPr>
            <a:cxnSpLocks noChangeShapeType="1"/>
            <a:stCxn id="66843" idx="4"/>
            <a:endCxn id="66844" idx="0"/>
          </p:cNvCxnSpPr>
          <p:nvPr/>
        </p:nvCxnSpPr>
        <p:spPr bwMode="auto">
          <a:xfrm flipH="1">
            <a:off x="5568950" y="4905375"/>
            <a:ext cx="1588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847" name="Oval 287"/>
          <p:cNvSpPr>
            <a:spLocks noChangeArrowheads="1"/>
          </p:cNvSpPr>
          <p:nvPr/>
        </p:nvSpPr>
        <p:spPr bwMode="auto">
          <a:xfrm>
            <a:off x="5502275" y="5867400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F</a:t>
            </a:r>
          </a:p>
        </p:txBody>
      </p:sp>
      <p:cxnSp>
        <p:nvCxnSpPr>
          <p:cNvPr id="66848" name="AutoShape 288"/>
          <p:cNvCxnSpPr>
            <a:cxnSpLocks noChangeShapeType="1"/>
            <a:stCxn id="66851" idx="4"/>
            <a:endCxn id="66847" idx="0"/>
          </p:cNvCxnSpPr>
          <p:nvPr/>
        </p:nvCxnSpPr>
        <p:spPr bwMode="auto">
          <a:xfrm>
            <a:off x="5568950" y="5729288"/>
            <a:ext cx="1588" cy="138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849" name="Oval 289"/>
          <p:cNvSpPr>
            <a:spLocks noChangeArrowheads="1"/>
          </p:cNvSpPr>
          <p:nvPr/>
        </p:nvSpPr>
        <p:spPr bwMode="auto">
          <a:xfrm>
            <a:off x="5500688" y="5318125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66850" name="AutoShape 290"/>
          <p:cNvCxnSpPr>
            <a:cxnSpLocks noChangeShapeType="1"/>
            <a:stCxn id="66844" idx="4"/>
            <a:endCxn id="66849" idx="0"/>
          </p:cNvCxnSpPr>
          <p:nvPr/>
        </p:nvCxnSpPr>
        <p:spPr bwMode="auto">
          <a:xfrm>
            <a:off x="5568950" y="5180013"/>
            <a:ext cx="0" cy="138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851" name="Oval 291"/>
          <p:cNvSpPr>
            <a:spLocks noChangeArrowheads="1"/>
          </p:cNvSpPr>
          <p:nvPr/>
        </p:nvSpPr>
        <p:spPr bwMode="auto">
          <a:xfrm>
            <a:off x="5500688" y="5592763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66852" name="AutoShape 292"/>
          <p:cNvCxnSpPr>
            <a:cxnSpLocks noChangeShapeType="1"/>
            <a:stCxn id="66849" idx="4"/>
            <a:endCxn id="66851" idx="0"/>
          </p:cNvCxnSpPr>
          <p:nvPr/>
        </p:nvCxnSpPr>
        <p:spPr bwMode="auto">
          <a:xfrm>
            <a:off x="5568950" y="5454650"/>
            <a:ext cx="0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853" name="Oval 293"/>
          <p:cNvSpPr>
            <a:spLocks noChangeArrowheads="1"/>
          </p:cNvSpPr>
          <p:nvPr/>
        </p:nvSpPr>
        <p:spPr bwMode="auto">
          <a:xfrm>
            <a:off x="5502275" y="6142038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G</a:t>
            </a:r>
          </a:p>
        </p:txBody>
      </p:sp>
      <p:cxnSp>
        <p:nvCxnSpPr>
          <p:cNvPr id="66854" name="AutoShape 294"/>
          <p:cNvCxnSpPr>
            <a:cxnSpLocks noChangeShapeType="1"/>
            <a:stCxn id="66847" idx="4"/>
            <a:endCxn id="66853" idx="0"/>
          </p:cNvCxnSpPr>
          <p:nvPr/>
        </p:nvCxnSpPr>
        <p:spPr bwMode="auto">
          <a:xfrm>
            <a:off x="5570538" y="6003925"/>
            <a:ext cx="0" cy="138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855" name="Oval 295"/>
          <p:cNvSpPr>
            <a:spLocks noChangeArrowheads="1"/>
          </p:cNvSpPr>
          <p:nvPr/>
        </p:nvSpPr>
        <p:spPr bwMode="auto">
          <a:xfrm>
            <a:off x="5502275" y="6416675"/>
            <a:ext cx="136525" cy="1365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800" b="1">
                <a:latin typeface="Arial" charset="0"/>
                <a:cs typeface="Arial" charset="0"/>
              </a:rPr>
              <a:t>H</a:t>
            </a:r>
          </a:p>
        </p:txBody>
      </p:sp>
      <p:cxnSp>
        <p:nvCxnSpPr>
          <p:cNvPr id="66856" name="AutoShape 296"/>
          <p:cNvCxnSpPr>
            <a:cxnSpLocks noChangeShapeType="1"/>
            <a:stCxn id="66853" idx="4"/>
            <a:endCxn id="66855" idx="0"/>
          </p:cNvCxnSpPr>
          <p:nvPr/>
        </p:nvCxnSpPr>
        <p:spPr bwMode="auto">
          <a:xfrm>
            <a:off x="5570538" y="6278563"/>
            <a:ext cx="0" cy="138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3" name="Group 297"/>
          <p:cNvGrpSpPr>
            <a:grpSpLocks/>
          </p:cNvGrpSpPr>
          <p:nvPr/>
        </p:nvGrpSpPr>
        <p:grpSpPr bwMode="auto">
          <a:xfrm>
            <a:off x="4038600" y="1195387"/>
            <a:ext cx="1052513" cy="1243013"/>
            <a:chOff x="4122" y="997"/>
            <a:chExt cx="663" cy="783"/>
          </a:xfrm>
        </p:grpSpPr>
        <p:sp>
          <p:nvSpPr>
            <p:cNvPr id="66858" name="Oval 298"/>
            <p:cNvSpPr>
              <a:spLocks noChangeAspect="1" noChangeArrowheads="1"/>
            </p:cNvSpPr>
            <p:nvPr/>
          </p:nvSpPr>
          <p:spPr bwMode="auto">
            <a:xfrm>
              <a:off x="4138" y="997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66859" name="AutoShape 299"/>
            <p:cNvCxnSpPr>
              <a:cxnSpLocks noChangeAspect="1" noChangeShapeType="1"/>
              <a:stCxn id="66858" idx="4"/>
              <a:endCxn id="66860" idx="0"/>
            </p:cNvCxnSpPr>
            <p:nvPr/>
          </p:nvCxnSpPr>
          <p:spPr bwMode="auto">
            <a:xfrm>
              <a:off x="4196" y="1112"/>
              <a:ext cx="0" cy="1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60" name="Oval 300"/>
            <p:cNvSpPr>
              <a:spLocks noChangeAspect="1" noChangeArrowheads="1"/>
            </p:cNvSpPr>
            <p:nvPr/>
          </p:nvSpPr>
          <p:spPr bwMode="auto">
            <a:xfrm>
              <a:off x="4138" y="125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66861" name="AutoShape 301"/>
            <p:cNvCxnSpPr>
              <a:cxnSpLocks noChangeAspect="1" noChangeShapeType="1"/>
              <a:stCxn id="66860" idx="4"/>
              <a:endCxn id="66868" idx="0"/>
            </p:cNvCxnSpPr>
            <p:nvPr/>
          </p:nvCxnSpPr>
          <p:spPr bwMode="auto">
            <a:xfrm>
              <a:off x="4196" y="1373"/>
              <a:ext cx="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62" name="Oval 302"/>
            <p:cNvSpPr>
              <a:spLocks noChangeAspect="1" noChangeArrowheads="1"/>
            </p:cNvSpPr>
            <p:nvPr/>
          </p:nvSpPr>
          <p:spPr bwMode="auto">
            <a:xfrm>
              <a:off x="4380" y="125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66863" name="AutoShape 303"/>
            <p:cNvCxnSpPr>
              <a:cxnSpLocks noChangeAspect="1" noChangeShapeType="1"/>
              <a:stCxn id="66862" idx="4"/>
              <a:endCxn id="66866" idx="0"/>
            </p:cNvCxnSpPr>
            <p:nvPr/>
          </p:nvCxnSpPr>
          <p:spPr bwMode="auto">
            <a:xfrm>
              <a:off x="4438" y="1373"/>
              <a:ext cx="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64" name="Oval 304"/>
            <p:cNvSpPr>
              <a:spLocks noChangeAspect="1" noChangeArrowheads="1"/>
            </p:cNvSpPr>
            <p:nvPr/>
          </p:nvSpPr>
          <p:spPr bwMode="auto">
            <a:xfrm>
              <a:off x="4637" y="125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F</a:t>
              </a:r>
            </a:p>
          </p:txBody>
        </p:sp>
        <p:cxnSp>
          <p:nvCxnSpPr>
            <p:cNvPr id="66865" name="AutoShape 305"/>
            <p:cNvCxnSpPr>
              <a:cxnSpLocks noChangeAspect="1" noChangeShapeType="1"/>
              <a:stCxn id="66864" idx="2"/>
              <a:endCxn id="66862" idx="6"/>
            </p:cNvCxnSpPr>
            <p:nvPr/>
          </p:nvCxnSpPr>
          <p:spPr bwMode="auto">
            <a:xfrm flipH="1">
              <a:off x="4495" y="1316"/>
              <a:ext cx="14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66" name="Oval 306"/>
            <p:cNvSpPr>
              <a:spLocks noChangeAspect="1" noChangeArrowheads="1"/>
            </p:cNvSpPr>
            <p:nvPr/>
          </p:nvSpPr>
          <p:spPr bwMode="auto">
            <a:xfrm>
              <a:off x="4380" y="148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66867" name="AutoShape 307"/>
            <p:cNvCxnSpPr>
              <a:cxnSpLocks noChangeAspect="1" noChangeShapeType="1"/>
              <a:stCxn id="66866" idx="6"/>
              <a:endCxn id="66872" idx="2"/>
            </p:cNvCxnSpPr>
            <p:nvPr/>
          </p:nvCxnSpPr>
          <p:spPr bwMode="auto">
            <a:xfrm>
              <a:off x="4495" y="1546"/>
              <a:ext cx="14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68" name="Oval 308"/>
            <p:cNvSpPr>
              <a:spLocks noChangeAspect="1" noChangeArrowheads="1"/>
            </p:cNvSpPr>
            <p:nvPr/>
          </p:nvSpPr>
          <p:spPr bwMode="auto">
            <a:xfrm>
              <a:off x="4138" y="148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66869" name="AutoShape 309"/>
            <p:cNvCxnSpPr>
              <a:cxnSpLocks noChangeAspect="1" noChangeShapeType="1"/>
              <a:stCxn id="66868" idx="6"/>
              <a:endCxn id="66866" idx="2"/>
            </p:cNvCxnSpPr>
            <p:nvPr/>
          </p:nvCxnSpPr>
          <p:spPr bwMode="auto">
            <a:xfrm>
              <a:off x="4253" y="1546"/>
              <a:ext cx="12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70" name="Oval 310"/>
            <p:cNvSpPr>
              <a:spLocks noChangeAspect="1" noChangeArrowheads="1"/>
            </p:cNvSpPr>
            <p:nvPr/>
          </p:nvSpPr>
          <p:spPr bwMode="auto">
            <a:xfrm>
              <a:off x="4637" y="997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66871" name="AutoShape 311"/>
            <p:cNvCxnSpPr>
              <a:cxnSpLocks noChangeAspect="1" noChangeShapeType="1"/>
              <a:stCxn id="66870" idx="4"/>
              <a:endCxn id="66864" idx="0"/>
            </p:cNvCxnSpPr>
            <p:nvPr/>
          </p:nvCxnSpPr>
          <p:spPr bwMode="auto">
            <a:xfrm>
              <a:off x="4695" y="1112"/>
              <a:ext cx="0" cy="1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72" name="Oval 312"/>
            <p:cNvSpPr>
              <a:spLocks noChangeAspect="1" noChangeArrowheads="1"/>
            </p:cNvSpPr>
            <p:nvPr/>
          </p:nvSpPr>
          <p:spPr bwMode="auto">
            <a:xfrm>
              <a:off x="4637" y="1488"/>
              <a:ext cx="115" cy="115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H</a:t>
              </a:r>
            </a:p>
          </p:txBody>
        </p:sp>
        <p:cxnSp>
          <p:nvCxnSpPr>
            <p:cNvPr id="66873" name="AutoShape 313"/>
            <p:cNvCxnSpPr>
              <a:cxnSpLocks noChangeAspect="1" noChangeShapeType="1"/>
              <a:stCxn id="66872" idx="0"/>
              <a:endCxn id="66864" idx="4"/>
            </p:cNvCxnSpPr>
            <p:nvPr/>
          </p:nvCxnSpPr>
          <p:spPr bwMode="auto">
            <a:xfrm flipV="1">
              <a:off x="4695" y="1373"/>
              <a:ext cx="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6874" name="AutoShape 314"/>
            <p:cNvCxnSpPr>
              <a:cxnSpLocks noChangeAspect="1" noChangeShapeType="1"/>
              <a:stCxn id="66860" idx="6"/>
              <a:endCxn id="66862" idx="2"/>
            </p:cNvCxnSpPr>
            <p:nvPr/>
          </p:nvCxnSpPr>
          <p:spPr bwMode="auto">
            <a:xfrm>
              <a:off x="4253" y="1316"/>
              <a:ext cx="12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6875" name="AutoShape 315"/>
            <p:cNvCxnSpPr>
              <a:cxnSpLocks noChangeAspect="1" noChangeShapeType="1"/>
              <a:stCxn id="66870" idx="2"/>
              <a:endCxn id="66862" idx="7"/>
            </p:cNvCxnSpPr>
            <p:nvPr/>
          </p:nvCxnSpPr>
          <p:spPr bwMode="auto">
            <a:xfrm flipH="1">
              <a:off x="4478" y="1055"/>
              <a:ext cx="159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6876" name="AutoShape 316"/>
            <p:cNvCxnSpPr>
              <a:cxnSpLocks noChangeAspect="1" noChangeShapeType="1"/>
              <a:stCxn id="66870" idx="3"/>
              <a:endCxn id="66866" idx="7"/>
            </p:cNvCxnSpPr>
            <p:nvPr/>
          </p:nvCxnSpPr>
          <p:spPr bwMode="auto">
            <a:xfrm flipH="1">
              <a:off x="4478" y="1095"/>
              <a:ext cx="176" cy="41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6877" name="Text Box 317"/>
            <p:cNvSpPr txBox="1">
              <a:spLocks noChangeArrowheads="1"/>
            </p:cNvSpPr>
            <p:nvPr/>
          </p:nvSpPr>
          <p:spPr bwMode="auto">
            <a:xfrm>
              <a:off x="4122" y="1607"/>
              <a:ext cx="6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32" tIns="45716" rIns="91432" bIns="45716">
              <a:spAutoFit/>
            </a:bodyPr>
            <a:lstStyle/>
            <a:p>
              <a:pPr algn="l" eaLnBrk="1" hangingPunct="1"/>
              <a:r>
                <a:rPr lang="en-US" sz="1200" b="1">
                  <a:latin typeface="Times New Roman" pitchFamily="18" charset="0"/>
                </a:rPr>
                <a:t>primal graph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  <a:noFill/>
        </p:spPr>
        <p:txBody>
          <a:bodyPr/>
          <a:lstStyle/>
          <a:p>
            <a:pPr algn="r"/>
            <a:fld id="{B272B1F2-2EF6-405E-A6B5-3BE15C8CC9AB}" type="slidenum">
              <a:rPr lang="en-US"/>
              <a:pPr algn="r"/>
              <a:t>17</a:t>
            </a:fld>
            <a:endParaRPr lang="en-US" dirty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Constraint Optimization - AND/OR </a:t>
            </a:r>
            <a:r>
              <a:rPr lang="en-US" sz="3200" dirty="0" smtClean="0">
                <a:solidFill>
                  <a:schemeClr val="hlink"/>
                </a:solidFill>
              </a:rPr>
              <a:t>Tree</a:t>
            </a:r>
            <a:endParaRPr lang="en-US" sz="3200" dirty="0" smtClean="0"/>
          </a:p>
        </p:txBody>
      </p:sp>
      <p:graphicFrame>
        <p:nvGraphicFramePr>
          <p:cNvPr id="119491" name="Group 707"/>
          <p:cNvGraphicFramePr>
            <a:graphicFrameLocks noGrp="1"/>
          </p:cNvGraphicFramePr>
          <p:nvPr/>
        </p:nvGraphicFramePr>
        <p:xfrm>
          <a:off x="123825" y="1466850"/>
          <a:ext cx="1219200" cy="1733554"/>
        </p:xfrm>
        <a:graphic>
          <a:graphicData uri="http://schemas.openxmlformats.org/drawingml/2006/table">
            <a:tbl>
              <a:tblPr/>
              <a:tblGrid>
                <a:gridCol w="200025"/>
                <a:gridCol w="200025"/>
                <a:gridCol w="200025"/>
                <a:gridCol w="619125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(ABC)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496" name="Group 712"/>
          <p:cNvGraphicFramePr>
            <a:graphicFrameLocks noGrp="1"/>
          </p:cNvGraphicFramePr>
          <p:nvPr/>
        </p:nvGraphicFramePr>
        <p:xfrm>
          <a:off x="1585913" y="1466850"/>
          <a:ext cx="1219200" cy="1733554"/>
        </p:xfrm>
        <a:graphic>
          <a:graphicData uri="http://schemas.openxmlformats.org/drawingml/2006/table">
            <a:tbl>
              <a:tblPr/>
              <a:tblGrid>
                <a:gridCol w="203200"/>
                <a:gridCol w="203200"/>
                <a:gridCol w="203200"/>
                <a:gridCol w="60960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(ABD)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503" name="Group 719"/>
          <p:cNvGraphicFramePr>
            <a:graphicFrameLocks noGrp="1"/>
          </p:cNvGraphicFramePr>
          <p:nvPr/>
        </p:nvGraphicFramePr>
        <p:xfrm>
          <a:off x="3048000" y="1466850"/>
          <a:ext cx="1219200" cy="1733554"/>
        </p:xfrm>
        <a:graphic>
          <a:graphicData uri="http://schemas.openxmlformats.org/drawingml/2006/table">
            <a:tbl>
              <a:tblPr/>
              <a:tblGrid>
                <a:gridCol w="203200"/>
                <a:gridCol w="203200"/>
                <a:gridCol w="203200"/>
                <a:gridCol w="60960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(BDE)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61"/>
          <p:cNvGrpSpPr>
            <a:grpSpLocks/>
          </p:cNvGrpSpPr>
          <p:nvPr/>
        </p:nvGrpSpPr>
        <p:grpSpPr bwMode="auto">
          <a:xfrm>
            <a:off x="4572000" y="1387475"/>
            <a:ext cx="1981200" cy="1728788"/>
            <a:chOff x="2832" y="0"/>
            <a:chExt cx="1248" cy="1089"/>
          </a:xfrm>
        </p:grpSpPr>
        <p:sp>
          <p:nvSpPr>
            <p:cNvPr id="30045" name="Oval 162"/>
            <p:cNvSpPr>
              <a:spLocks noChangeAspect="1" noChangeArrowheads="1"/>
            </p:cNvSpPr>
            <p:nvPr/>
          </p:nvSpPr>
          <p:spPr bwMode="auto">
            <a:xfrm>
              <a:off x="3647" y="0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30046" name="Oval 163"/>
            <p:cNvSpPr>
              <a:spLocks noChangeAspect="1" noChangeArrowheads="1"/>
            </p:cNvSpPr>
            <p:nvPr/>
          </p:nvSpPr>
          <p:spPr bwMode="auto">
            <a:xfrm>
              <a:off x="3647" y="937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E</a:t>
              </a:r>
            </a:p>
          </p:txBody>
        </p:sp>
        <p:sp>
          <p:nvSpPr>
            <p:cNvPr id="30047" name="Oval 164"/>
            <p:cNvSpPr>
              <a:spLocks noChangeAspect="1" noChangeArrowheads="1"/>
            </p:cNvSpPr>
            <p:nvPr/>
          </p:nvSpPr>
          <p:spPr bwMode="auto">
            <a:xfrm>
              <a:off x="3360" y="468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30048" name="Oval 165"/>
            <p:cNvSpPr>
              <a:spLocks noChangeAspect="1" noChangeArrowheads="1"/>
            </p:cNvSpPr>
            <p:nvPr/>
          </p:nvSpPr>
          <p:spPr bwMode="auto">
            <a:xfrm>
              <a:off x="3934" y="468"/>
              <a:ext cx="146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D</a:t>
              </a:r>
            </a:p>
          </p:txBody>
        </p:sp>
        <p:cxnSp>
          <p:nvCxnSpPr>
            <p:cNvPr id="30049" name="AutoShape 166"/>
            <p:cNvCxnSpPr>
              <a:cxnSpLocks noChangeAspect="1" noChangeShapeType="1"/>
              <a:stCxn id="30045" idx="3"/>
              <a:endCxn id="30047" idx="0"/>
            </p:cNvCxnSpPr>
            <p:nvPr/>
          </p:nvCxnSpPr>
          <p:spPr bwMode="auto">
            <a:xfrm flipH="1">
              <a:off x="3433" y="130"/>
              <a:ext cx="235" cy="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050" name="AutoShape 167"/>
            <p:cNvCxnSpPr>
              <a:cxnSpLocks noChangeAspect="1" noChangeShapeType="1"/>
              <a:stCxn id="30045" idx="5"/>
              <a:endCxn id="30048" idx="0"/>
            </p:cNvCxnSpPr>
            <p:nvPr/>
          </p:nvCxnSpPr>
          <p:spPr bwMode="auto">
            <a:xfrm>
              <a:off x="3771" y="130"/>
              <a:ext cx="236" cy="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051" name="AutoShape 168"/>
            <p:cNvCxnSpPr>
              <a:cxnSpLocks noChangeAspect="1" noChangeShapeType="1"/>
              <a:stCxn id="30047" idx="5"/>
              <a:endCxn id="30046" idx="0"/>
            </p:cNvCxnSpPr>
            <p:nvPr/>
          </p:nvCxnSpPr>
          <p:spPr bwMode="auto">
            <a:xfrm>
              <a:off x="3484" y="598"/>
              <a:ext cx="236" cy="3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052" name="AutoShape 169"/>
            <p:cNvCxnSpPr>
              <a:cxnSpLocks noChangeAspect="1" noChangeShapeType="1"/>
              <a:stCxn id="30047" idx="4"/>
              <a:endCxn id="30053" idx="0"/>
            </p:cNvCxnSpPr>
            <p:nvPr/>
          </p:nvCxnSpPr>
          <p:spPr bwMode="auto">
            <a:xfrm>
              <a:off x="3433" y="620"/>
              <a:ext cx="0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53" name="Oval 170"/>
            <p:cNvSpPr>
              <a:spLocks noChangeAspect="1" noChangeArrowheads="1"/>
            </p:cNvSpPr>
            <p:nvPr/>
          </p:nvSpPr>
          <p:spPr bwMode="auto">
            <a:xfrm>
              <a:off x="3360" y="937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cxnSp>
          <p:nvCxnSpPr>
            <p:cNvPr id="30054" name="AutoShape 171"/>
            <p:cNvCxnSpPr>
              <a:cxnSpLocks noChangeAspect="1" noChangeShapeType="1"/>
              <a:stCxn id="30048" idx="3"/>
              <a:endCxn id="30046" idx="0"/>
            </p:cNvCxnSpPr>
            <p:nvPr/>
          </p:nvCxnSpPr>
          <p:spPr bwMode="auto">
            <a:xfrm flipH="1">
              <a:off x="3720" y="598"/>
              <a:ext cx="235" cy="3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055" name="AutoShape 172"/>
            <p:cNvCxnSpPr>
              <a:cxnSpLocks noChangeShapeType="1"/>
              <a:stCxn id="30045" idx="4"/>
              <a:endCxn id="30053" idx="0"/>
            </p:cNvCxnSpPr>
            <p:nvPr/>
          </p:nvCxnSpPr>
          <p:spPr bwMode="auto">
            <a:xfrm flipH="1">
              <a:off x="3433" y="152"/>
              <a:ext cx="287" cy="7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056" name="AutoShape 173"/>
            <p:cNvCxnSpPr>
              <a:cxnSpLocks noChangeShapeType="1"/>
              <a:stCxn id="30047" idx="6"/>
              <a:endCxn id="30048" idx="2"/>
            </p:cNvCxnSpPr>
            <p:nvPr/>
          </p:nvCxnSpPr>
          <p:spPr bwMode="auto">
            <a:xfrm>
              <a:off x="3505" y="544"/>
              <a:ext cx="4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57" name="Text Box 174"/>
            <p:cNvSpPr txBox="1">
              <a:spLocks noChangeArrowheads="1"/>
            </p:cNvSpPr>
            <p:nvPr/>
          </p:nvSpPr>
          <p:spPr bwMode="auto">
            <a:xfrm>
              <a:off x="2832" y="431"/>
              <a:ext cx="6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 dirty="0">
                  <a:latin typeface="Calibri" pitchFamily="34" charset="0"/>
                  <a:cs typeface="Calibri" pitchFamily="34" charset="0"/>
                </a:rPr>
                <a:t>f</a:t>
              </a:r>
              <a:r>
                <a:rPr lang="en-US" b="1" baseline="-25000" dirty="0">
                  <a:latin typeface="Calibri" pitchFamily="34" charset="0"/>
                  <a:cs typeface="Calibri" pitchFamily="34" charset="0"/>
                </a:rPr>
                <a:t>2</a:t>
              </a:r>
              <a:r>
                <a:rPr lang="en-US" b="1" dirty="0">
                  <a:latin typeface="Calibri" pitchFamily="34" charset="0"/>
                  <a:cs typeface="Calibri" pitchFamily="34" charset="0"/>
                </a:rPr>
                <a:t>(ABD)</a:t>
              </a:r>
              <a:endParaRPr lang="en-US" b="1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058" name="Text Box 175"/>
            <p:cNvSpPr txBox="1">
              <a:spLocks noChangeArrowheads="1"/>
            </p:cNvSpPr>
            <p:nvPr/>
          </p:nvSpPr>
          <p:spPr bwMode="auto">
            <a:xfrm>
              <a:off x="2832" y="271"/>
              <a:ext cx="5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f</a:t>
              </a:r>
              <a:r>
                <a:rPr lang="en-US" b="1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(ABC)</a:t>
              </a:r>
              <a:endParaRPr lang="en-US" b="1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059" name="Text Box 176"/>
            <p:cNvSpPr txBox="1">
              <a:spLocks noChangeArrowheads="1"/>
            </p:cNvSpPr>
            <p:nvPr/>
          </p:nvSpPr>
          <p:spPr bwMode="auto">
            <a:xfrm>
              <a:off x="2832" y="591"/>
              <a:ext cx="6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 dirty="0">
                  <a:latin typeface="Calibri" pitchFamily="34" charset="0"/>
                  <a:cs typeface="Calibri" pitchFamily="34" charset="0"/>
                </a:rPr>
                <a:t>f</a:t>
              </a:r>
              <a:r>
                <a:rPr lang="en-US" b="1" baseline="-25000" dirty="0">
                  <a:latin typeface="Calibri" pitchFamily="34" charset="0"/>
                  <a:cs typeface="Calibri" pitchFamily="34" charset="0"/>
                </a:rPr>
                <a:t>3</a:t>
              </a:r>
              <a:r>
                <a:rPr lang="en-US" b="1" dirty="0">
                  <a:latin typeface="Calibri" pitchFamily="34" charset="0"/>
                  <a:cs typeface="Calibri" pitchFamily="34" charset="0"/>
                </a:rPr>
                <a:t>(BDE)</a:t>
              </a:r>
              <a:endParaRPr lang="en-US" b="1" baseline="-250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177"/>
          <p:cNvGrpSpPr>
            <a:grpSpLocks/>
          </p:cNvGrpSpPr>
          <p:nvPr/>
        </p:nvGrpSpPr>
        <p:grpSpPr bwMode="auto">
          <a:xfrm>
            <a:off x="6829426" y="1371600"/>
            <a:ext cx="2344738" cy="1851025"/>
            <a:chOff x="4254" y="-10"/>
            <a:chExt cx="1477" cy="1166"/>
          </a:xfrm>
        </p:grpSpPr>
        <p:sp>
          <p:nvSpPr>
            <p:cNvPr id="30028" name="Oval 178"/>
            <p:cNvSpPr>
              <a:spLocks noChangeAspect="1" noChangeArrowheads="1"/>
            </p:cNvSpPr>
            <p:nvPr/>
          </p:nvSpPr>
          <p:spPr bwMode="auto">
            <a:xfrm>
              <a:off x="4888" y="0"/>
              <a:ext cx="142" cy="15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30029" name="Oval 179"/>
            <p:cNvSpPr>
              <a:spLocks noChangeAspect="1" noChangeArrowheads="1"/>
            </p:cNvSpPr>
            <p:nvPr/>
          </p:nvSpPr>
          <p:spPr bwMode="auto">
            <a:xfrm>
              <a:off x="5202" y="943"/>
              <a:ext cx="142" cy="15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E</a:t>
              </a:r>
            </a:p>
          </p:txBody>
        </p:sp>
        <p:sp>
          <p:nvSpPr>
            <p:cNvPr id="30030" name="Oval 180"/>
            <p:cNvSpPr>
              <a:spLocks noChangeAspect="1" noChangeArrowheads="1"/>
            </p:cNvSpPr>
            <p:nvPr/>
          </p:nvSpPr>
          <p:spPr bwMode="auto">
            <a:xfrm>
              <a:off x="4888" y="325"/>
              <a:ext cx="142" cy="15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30031" name="Oval 181"/>
            <p:cNvSpPr>
              <a:spLocks noChangeAspect="1" noChangeArrowheads="1"/>
            </p:cNvSpPr>
            <p:nvPr/>
          </p:nvSpPr>
          <p:spPr bwMode="auto">
            <a:xfrm>
              <a:off x="5201" y="619"/>
              <a:ext cx="142" cy="154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D</a:t>
              </a:r>
            </a:p>
          </p:txBody>
        </p:sp>
        <p:cxnSp>
          <p:nvCxnSpPr>
            <p:cNvPr id="30032" name="AutoShape 182"/>
            <p:cNvCxnSpPr>
              <a:cxnSpLocks noChangeAspect="1" noChangeShapeType="1"/>
              <a:stCxn id="30028" idx="4"/>
              <a:endCxn id="30030" idx="0"/>
            </p:cNvCxnSpPr>
            <p:nvPr/>
          </p:nvCxnSpPr>
          <p:spPr bwMode="auto">
            <a:xfrm>
              <a:off x="4959" y="153"/>
              <a:ext cx="0" cy="17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0033" name="Oval 183"/>
            <p:cNvSpPr>
              <a:spLocks noChangeAspect="1" noChangeArrowheads="1"/>
            </p:cNvSpPr>
            <p:nvPr/>
          </p:nvSpPr>
          <p:spPr bwMode="auto">
            <a:xfrm>
              <a:off x="4576" y="619"/>
              <a:ext cx="142" cy="154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cxnSp>
          <p:nvCxnSpPr>
            <p:cNvPr id="30034" name="AutoShape 184"/>
            <p:cNvCxnSpPr>
              <a:cxnSpLocks noChangeAspect="1" noChangeShapeType="1"/>
              <a:stCxn id="30031" idx="4"/>
              <a:endCxn id="30029" idx="0"/>
            </p:cNvCxnSpPr>
            <p:nvPr/>
          </p:nvCxnSpPr>
          <p:spPr bwMode="auto">
            <a:xfrm>
              <a:off x="5272" y="773"/>
              <a:ext cx="1" cy="1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0035" name="AutoShape 185"/>
            <p:cNvCxnSpPr>
              <a:cxnSpLocks noChangeShapeType="1"/>
              <a:stCxn id="30030" idx="5"/>
              <a:endCxn id="30031" idx="0"/>
            </p:cNvCxnSpPr>
            <p:nvPr/>
          </p:nvCxnSpPr>
          <p:spPr bwMode="auto">
            <a:xfrm>
              <a:off x="5009" y="456"/>
              <a:ext cx="263" cy="1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0036" name="AutoShape 186"/>
            <p:cNvCxnSpPr>
              <a:cxnSpLocks noChangeShapeType="1"/>
              <a:stCxn id="30030" idx="3"/>
              <a:endCxn id="30033" idx="0"/>
            </p:cNvCxnSpPr>
            <p:nvPr/>
          </p:nvCxnSpPr>
          <p:spPr bwMode="auto">
            <a:xfrm flipH="1">
              <a:off x="4647" y="456"/>
              <a:ext cx="262" cy="1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0037" name="AutoShape 187"/>
            <p:cNvCxnSpPr>
              <a:cxnSpLocks noChangeShapeType="1"/>
              <a:stCxn id="30028" idx="2"/>
              <a:endCxn id="30033" idx="0"/>
            </p:cNvCxnSpPr>
            <p:nvPr/>
          </p:nvCxnSpPr>
          <p:spPr bwMode="auto">
            <a:xfrm rot="10800000" flipV="1">
              <a:off x="4647" y="77"/>
              <a:ext cx="241" cy="54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cxnSp>
          <p:nvCxnSpPr>
            <p:cNvPr id="30038" name="AutoShape 188"/>
            <p:cNvCxnSpPr>
              <a:cxnSpLocks noChangeShapeType="1"/>
              <a:stCxn id="30028" idx="6"/>
              <a:endCxn id="30031" idx="0"/>
            </p:cNvCxnSpPr>
            <p:nvPr/>
          </p:nvCxnSpPr>
          <p:spPr bwMode="auto">
            <a:xfrm>
              <a:off x="5030" y="77"/>
              <a:ext cx="242" cy="54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cxnSp>
          <p:nvCxnSpPr>
            <p:cNvPr id="30039" name="AutoShape 189"/>
            <p:cNvCxnSpPr>
              <a:cxnSpLocks noChangeShapeType="1"/>
              <a:stCxn id="30030" idx="4"/>
              <a:endCxn id="30029" idx="2"/>
            </p:cNvCxnSpPr>
            <p:nvPr/>
          </p:nvCxnSpPr>
          <p:spPr bwMode="auto">
            <a:xfrm rot="16200000" flipH="1">
              <a:off x="4810" y="627"/>
              <a:ext cx="542" cy="2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sp>
          <p:nvSpPr>
            <p:cNvPr id="30040" name="Text Box 190"/>
            <p:cNvSpPr txBox="1">
              <a:spLocks noChangeArrowheads="1"/>
            </p:cNvSpPr>
            <p:nvPr/>
          </p:nvSpPr>
          <p:spPr bwMode="auto">
            <a:xfrm>
              <a:off x="5088" y="-10"/>
              <a:ext cx="2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 ]</a:t>
              </a:r>
            </a:p>
          </p:txBody>
        </p:sp>
        <p:sp>
          <p:nvSpPr>
            <p:cNvPr id="30041" name="Text Box 191"/>
            <p:cNvSpPr txBox="1">
              <a:spLocks noChangeArrowheads="1"/>
            </p:cNvSpPr>
            <p:nvPr/>
          </p:nvSpPr>
          <p:spPr bwMode="auto">
            <a:xfrm>
              <a:off x="5021" y="315"/>
              <a:ext cx="2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[A]</a:t>
              </a:r>
            </a:p>
          </p:txBody>
        </p:sp>
        <p:sp>
          <p:nvSpPr>
            <p:cNvPr id="30042" name="Text Box 192"/>
            <p:cNvSpPr txBox="1">
              <a:spLocks noChangeArrowheads="1"/>
            </p:cNvSpPr>
            <p:nvPr/>
          </p:nvSpPr>
          <p:spPr bwMode="auto">
            <a:xfrm>
              <a:off x="5346" y="609"/>
              <a:ext cx="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[AB]</a:t>
              </a:r>
            </a:p>
          </p:txBody>
        </p:sp>
        <p:sp>
          <p:nvSpPr>
            <p:cNvPr id="30043" name="Text Box 193"/>
            <p:cNvSpPr txBox="1">
              <a:spLocks noChangeArrowheads="1"/>
            </p:cNvSpPr>
            <p:nvPr/>
          </p:nvSpPr>
          <p:spPr bwMode="auto">
            <a:xfrm>
              <a:off x="5346" y="923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[BD]</a:t>
              </a:r>
            </a:p>
          </p:txBody>
        </p:sp>
        <p:sp>
          <p:nvSpPr>
            <p:cNvPr id="30044" name="Text Box 194"/>
            <p:cNvSpPr txBox="1">
              <a:spLocks noChangeArrowheads="1"/>
            </p:cNvSpPr>
            <p:nvPr/>
          </p:nvSpPr>
          <p:spPr bwMode="auto">
            <a:xfrm>
              <a:off x="4254" y="591"/>
              <a:ext cx="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 dirty="0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[AB]</a:t>
              </a:r>
            </a:p>
          </p:txBody>
        </p:sp>
      </p:grpSp>
      <p:grpSp>
        <p:nvGrpSpPr>
          <p:cNvPr id="4" name="Group 195"/>
          <p:cNvGrpSpPr>
            <a:grpSpLocks noChangeAspect="1"/>
          </p:cNvGrpSpPr>
          <p:nvPr/>
        </p:nvGrpSpPr>
        <p:grpSpPr bwMode="auto">
          <a:xfrm>
            <a:off x="1339850" y="3717925"/>
            <a:ext cx="6462713" cy="2352675"/>
            <a:chOff x="385" y="960"/>
            <a:chExt cx="5273" cy="1920"/>
          </a:xfrm>
        </p:grpSpPr>
        <p:sp>
          <p:nvSpPr>
            <p:cNvPr id="29859" name="AutoShape 196"/>
            <p:cNvSpPr>
              <a:spLocks noChangeAspect="1" noChangeArrowheads="1"/>
            </p:cNvSpPr>
            <p:nvPr/>
          </p:nvSpPr>
          <p:spPr bwMode="auto">
            <a:xfrm>
              <a:off x="4030" y="1392"/>
              <a:ext cx="432" cy="432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0" name="AutoShape 197"/>
            <p:cNvSpPr>
              <a:spLocks noChangeAspect="1" noChangeArrowheads="1"/>
            </p:cNvSpPr>
            <p:nvPr/>
          </p:nvSpPr>
          <p:spPr bwMode="auto">
            <a:xfrm>
              <a:off x="1345" y="1392"/>
              <a:ext cx="432" cy="432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1" name="AutoShape 198"/>
            <p:cNvSpPr>
              <a:spLocks noChangeAspect="1" noChangeArrowheads="1"/>
            </p:cNvSpPr>
            <p:nvPr/>
          </p:nvSpPr>
          <p:spPr bwMode="auto">
            <a:xfrm>
              <a:off x="2687" y="960"/>
              <a:ext cx="432" cy="432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2" name="AutoShape 199"/>
            <p:cNvSpPr>
              <a:spLocks noChangeAspect="1" noChangeArrowheads="1"/>
            </p:cNvSpPr>
            <p:nvPr/>
          </p:nvSpPr>
          <p:spPr bwMode="auto">
            <a:xfrm>
              <a:off x="410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3" name="AutoShape 200"/>
            <p:cNvSpPr>
              <a:spLocks noChangeAspect="1" noChangeArrowheads="1"/>
            </p:cNvSpPr>
            <p:nvPr/>
          </p:nvSpPr>
          <p:spPr bwMode="auto">
            <a:xfrm>
              <a:off x="985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4" name="AutoShape 201"/>
            <p:cNvSpPr>
              <a:spLocks noChangeAspect="1" noChangeArrowheads="1"/>
            </p:cNvSpPr>
            <p:nvPr/>
          </p:nvSpPr>
          <p:spPr bwMode="auto">
            <a:xfrm>
              <a:off x="746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5" name="AutoShape 202"/>
            <p:cNvSpPr>
              <a:spLocks noChangeAspect="1" noChangeArrowheads="1"/>
            </p:cNvSpPr>
            <p:nvPr/>
          </p:nvSpPr>
          <p:spPr bwMode="auto">
            <a:xfrm>
              <a:off x="1223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6" name="AutoShape 203"/>
            <p:cNvSpPr>
              <a:spLocks noChangeAspect="1" noChangeArrowheads="1"/>
            </p:cNvSpPr>
            <p:nvPr/>
          </p:nvSpPr>
          <p:spPr bwMode="auto">
            <a:xfrm>
              <a:off x="1706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7" name="AutoShape 204"/>
            <p:cNvSpPr>
              <a:spLocks noChangeAspect="1" noChangeArrowheads="1"/>
            </p:cNvSpPr>
            <p:nvPr/>
          </p:nvSpPr>
          <p:spPr bwMode="auto">
            <a:xfrm>
              <a:off x="2281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8" name="AutoShape 205"/>
            <p:cNvSpPr>
              <a:spLocks noChangeAspect="1" noChangeArrowheads="1"/>
            </p:cNvSpPr>
            <p:nvPr/>
          </p:nvSpPr>
          <p:spPr bwMode="auto">
            <a:xfrm>
              <a:off x="2042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69" name="AutoShape 206"/>
            <p:cNvSpPr>
              <a:spLocks noChangeAspect="1" noChangeArrowheads="1"/>
            </p:cNvSpPr>
            <p:nvPr/>
          </p:nvSpPr>
          <p:spPr bwMode="auto">
            <a:xfrm>
              <a:off x="2519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0" name="AutoShape 207"/>
            <p:cNvSpPr>
              <a:spLocks noChangeAspect="1" noChangeArrowheads="1"/>
            </p:cNvSpPr>
            <p:nvPr/>
          </p:nvSpPr>
          <p:spPr bwMode="auto">
            <a:xfrm>
              <a:off x="3095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1" name="AutoShape 208"/>
            <p:cNvSpPr>
              <a:spLocks noChangeAspect="1" noChangeArrowheads="1"/>
            </p:cNvSpPr>
            <p:nvPr/>
          </p:nvSpPr>
          <p:spPr bwMode="auto">
            <a:xfrm>
              <a:off x="3670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2" name="AutoShape 209"/>
            <p:cNvSpPr>
              <a:spLocks noChangeAspect="1" noChangeArrowheads="1"/>
            </p:cNvSpPr>
            <p:nvPr/>
          </p:nvSpPr>
          <p:spPr bwMode="auto">
            <a:xfrm>
              <a:off x="3431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3" name="AutoShape 210"/>
            <p:cNvSpPr>
              <a:spLocks noChangeAspect="1" noChangeArrowheads="1"/>
            </p:cNvSpPr>
            <p:nvPr/>
          </p:nvSpPr>
          <p:spPr bwMode="auto">
            <a:xfrm>
              <a:off x="3908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4" name="AutoShape 211"/>
            <p:cNvSpPr>
              <a:spLocks noChangeAspect="1" noChangeArrowheads="1"/>
            </p:cNvSpPr>
            <p:nvPr/>
          </p:nvSpPr>
          <p:spPr bwMode="auto">
            <a:xfrm>
              <a:off x="4391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5" name="AutoShape 212"/>
            <p:cNvSpPr>
              <a:spLocks noChangeAspect="1" noChangeArrowheads="1"/>
            </p:cNvSpPr>
            <p:nvPr/>
          </p:nvSpPr>
          <p:spPr bwMode="auto">
            <a:xfrm>
              <a:off x="4966" y="1920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6" name="AutoShape 213"/>
            <p:cNvSpPr>
              <a:spLocks noChangeAspect="1" noChangeArrowheads="1"/>
            </p:cNvSpPr>
            <p:nvPr/>
          </p:nvSpPr>
          <p:spPr bwMode="auto">
            <a:xfrm>
              <a:off x="4727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7" name="AutoShape 214"/>
            <p:cNvSpPr>
              <a:spLocks noChangeAspect="1" noChangeArrowheads="1"/>
            </p:cNvSpPr>
            <p:nvPr/>
          </p:nvSpPr>
          <p:spPr bwMode="auto">
            <a:xfrm>
              <a:off x="5204" y="2448"/>
              <a:ext cx="432" cy="432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29878" name="Oval 215"/>
            <p:cNvSpPr>
              <a:spLocks noChangeAspect="1" noChangeArrowheads="1"/>
            </p:cNvSpPr>
            <p:nvPr/>
          </p:nvSpPr>
          <p:spPr bwMode="auto">
            <a:xfrm>
              <a:off x="1479" y="1414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29879" name="AutoShape 216"/>
            <p:cNvCxnSpPr>
              <a:cxnSpLocks noChangeAspect="1" noChangeShapeType="1"/>
              <a:stCxn id="29878" idx="4"/>
              <a:endCxn id="29882" idx="0"/>
            </p:cNvCxnSpPr>
            <p:nvPr/>
          </p:nvCxnSpPr>
          <p:spPr bwMode="auto">
            <a:xfrm flipH="1">
              <a:off x="1407" y="1583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880" name="AutoShape 217"/>
            <p:cNvCxnSpPr>
              <a:cxnSpLocks noChangeAspect="1" noChangeShapeType="1"/>
              <a:stCxn id="29878" idx="4"/>
              <a:endCxn id="29881" idx="0"/>
            </p:cNvCxnSpPr>
            <p:nvPr/>
          </p:nvCxnSpPr>
          <p:spPr bwMode="auto">
            <a:xfrm>
              <a:off x="1561" y="1583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81" name="Rectangle 218"/>
            <p:cNvSpPr>
              <a:spLocks noChangeAspect="1" noChangeArrowheads="1"/>
            </p:cNvSpPr>
            <p:nvPr/>
          </p:nvSpPr>
          <p:spPr bwMode="auto">
            <a:xfrm>
              <a:off x="1681" y="1697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882" name="Rectangle 219"/>
            <p:cNvSpPr>
              <a:spLocks noChangeAspect="1" noChangeArrowheads="1"/>
            </p:cNvSpPr>
            <p:nvPr/>
          </p:nvSpPr>
          <p:spPr bwMode="auto">
            <a:xfrm>
              <a:off x="1374" y="1697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883" name="Text Box 220"/>
            <p:cNvSpPr txBox="1">
              <a:spLocks noChangeAspect="1" noChangeArrowheads="1"/>
            </p:cNvSpPr>
            <p:nvPr/>
          </p:nvSpPr>
          <p:spPr bwMode="auto">
            <a:xfrm>
              <a:off x="1322" y="15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29884" name="Oval 221"/>
            <p:cNvSpPr>
              <a:spLocks noChangeAspect="1" noChangeArrowheads="1"/>
            </p:cNvSpPr>
            <p:nvPr/>
          </p:nvSpPr>
          <p:spPr bwMode="auto">
            <a:xfrm>
              <a:off x="2821" y="98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29885" name="AutoShape 222"/>
            <p:cNvCxnSpPr>
              <a:cxnSpLocks noChangeAspect="1" noChangeShapeType="1"/>
              <a:stCxn id="29884" idx="4"/>
              <a:endCxn id="29888" idx="0"/>
            </p:cNvCxnSpPr>
            <p:nvPr/>
          </p:nvCxnSpPr>
          <p:spPr bwMode="auto">
            <a:xfrm flipH="1">
              <a:off x="2749" y="115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886" name="AutoShape 223"/>
            <p:cNvCxnSpPr>
              <a:cxnSpLocks noChangeAspect="1" noChangeShapeType="1"/>
              <a:stCxn id="29884" idx="4"/>
              <a:endCxn id="29887" idx="0"/>
            </p:cNvCxnSpPr>
            <p:nvPr/>
          </p:nvCxnSpPr>
          <p:spPr bwMode="auto">
            <a:xfrm>
              <a:off x="2903" y="115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87" name="Rectangle 224"/>
            <p:cNvSpPr>
              <a:spLocks noChangeAspect="1" noChangeArrowheads="1"/>
            </p:cNvSpPr>
            <p:nvPr/>
          </p:nvSpPr>
          <p:spPr bwMode="auto">
            <a:xfrm>
              <a:off x="3023" y="126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888" name="Rectangle 225"/>
            <p:cNvSpPr>
              <a:spLocks noChangeAspect="1" noChangeArrowheads="1"/>
            </p:cNvSpPr>
            <p:nvPr/>
          </p:nvSpPr>
          <p:spPr bwMode="auto">
            <a:xfrm>
              <a:off x="2716" y="126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889" name="Text Box 226"/>
            <p:cNvSpPr txBox="1">
              <a:spLocks noChangeAspect="1" noChangeArrowheads="1"/>
            </p:cNvSpPr>
            <p:nvPr/>
          </p:nvSpPr>
          <p:spPr bwMode="auto">
            <a:xfrm>
              <a:off x="2664" y="109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29890" name="Text Box 227"/>
            <p:cNvSpPr txBox="1">
              <a:spLocks noChangeAspect="1" noChangeArrowheads="1"/>
            </p:cNvSpPr>
            <p:nvPr/>
          </p:nvSpPr>
          <p:spPr bwMode="auto">
            <a:xfrm>
              <a:off x="2972" y="109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29891" name="Oval 228"/>
            <p:cNvSpPr>
              <a:spLocks noChangeAspect="1" noChangeArrowheads="1"/>
            </p:cNvSpPr>
            <p:nvPr/>
          </p:nvSpPr>
          <p:spPr bwMode="auto">
            <a:xfrm>
              <a:off x="544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9892" name="AutoShape 229"/>
            <p:cNvCxnSpPr>
              <a:cxnSpLocks noChangeAspect="1" noChangeShapeType="1"/>
              <a:stCxn id="29891" idx="4"/>
              <a:endCxn id="29895" idx="0"/>
            </p:cNvCxnSpPr>
            <p:nvPr/>
          </p:nvCxnSpPr>
          <p:spPr bwMode="auto">
            <a:xfrm flipH="1">
              <a:off x="472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893" name="AutoShape 230"/>
            <p:cNvCxnSpPr>
              <a:cxnSpLocks noChangeAspect="1" noChangeShapeType="1"/>
              <a:stCxn id="29891" idx="4"/>
              <a:endCxn id="29894" idx="0"/>
            </p:cNvCxnSpPr>
            <p:nvPr/>
          </p:nvCxnSpPr>
          <p:spPr bwMode="auto">
            <a:xfrm>
              <a:off x="626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894" name="Rectangle 231"/>
            <p:cNvSpPr>
              <a:spLocks noChangeAspect="1" noChangeArrowheads="1"/>
            </p:cNvSpPr>
            <p:nvPr/>
          </p:nvSpPr>
          <p:spPr bwMode="auto">
            <a:xfrm>
              <a:off x="746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895" name="Rectangle 232"/>
            <p:cNvSpPr>
              <a:spLocks noChangeAspect="1" noChangeArrowheads="1"/>
            </p:cNvSpPr>
            <p:nvPr/>
          </p:nvSpPr>
          <p:spPr bwMode="auto">
            <a:xfrm>
              <a:off x="439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896" name="Text Box 233"/>
            <p:cNvSpPr txBox="1">
              <a:spLocks noChangeAspect="1" noChangeArrowheads="1"/>
            </p:cNvSpPr>
            <p:nvPr/>
          </p:nvSpPr>
          <p:spPr bwMode="auto">
            <a:xfrm rot="-5400000">
              <a:off x="387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897" name="Text Box 234"/>
            <p:cNvSpPr txBox="1">
              <a:spLocks noChangeAspect="1" noChangeArrowheads="1"/>
            </p:cNvSpPr>
            <p:nvPr/>
          </p:nvSpPr>
          <p:spPr bwMode="auto">
            <a:xfrm rot="-5400000">
              <a:off x="695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898" name="Oval 235"/>
            <p:cNvSpPr>
              <a:spLocks noChangeAspect="1" noChangeArrowheads="1"/>
            </p:cNvSpPr>
            <p:nvPr/>
          </p:nvSpPr>
          <p:spPr bwMode="auto">
            <a:xfrm>
              <a:off x="1119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29899" name="AutoShape 236"/>
            <p:cNvCxnSpPr>
              <a:cxnSpLocks noChangeAspect="1" noChangeShapeType="1"/>
              <a:stCxn id="29898" idx="4"/>
              <a:endCxn id="29902" idx="0"/>
            </p:cNvCxnSpPr>
            <p:nvPr/>
          </p:nvCxnSpPr>
          <p:spPr bwMode="auto">
            <a:xfrm flipH="1">
              <a:off x="1047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00" name="AutoShape 237"/>
            <p:cNvCxnSpPr>
              <a:cxnSpLocks noChangeAspect="1" noChangeShapeType="1"/>
              <a:stCxn id="29898" idx="4"/>
              <a:endCxn id="29901" idx="0"/>
            </p:cNvCxnSpPr>
            <p:nvPr/>
          </p:nvCxnSpPr>
          <p:spPr bwMode="auto">
            <a:xfrm>
              <a:off x="1201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01" name="Rectangle 238"/>
            <p:cNvSpPr>
              <a:spLocks noChangeAspect="1" noChangeArrowheads="1"/>
            </p:cNvSpPr>
            <p:nvPr/>
          </p:nvSpPr>
          <p:spPr bwMode="auto">
            <a:xfrm>
              <a:off x="1321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02" name="Rectangle 239"/>
            <p:cNvSpPr>
              <a:spLocks noChangeAspect="1" noChangeArrowheads="1"/>
            </p:cNvSpPr>
            <p:nvPr/>
          </p:nvSpPr>
          <p:spPr bwMode="auto">
            <a:xfrm>
              <a:off x="1014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03" name="Text Box 240"/>
            <p:cNvSpPr txBox="1">
              <a:spLocks noChangeAspect="1" noChangeArrowheads="1"/>
            </p:cNvSpPr>
            <p:nvPr/>
          </p:nvSpPr>
          <p:spPr bwMode="auto">
            <a:xfrm>
              <a:off x="962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29904" name="Text Box 241"/>
            <p:cNvSpPr txBox="1">
              <a:spLocks noChangeAspect="1" noChangeArrowheads="1"/>
            </p:cNvSpPr>
            <p:nvPr/>
          </p:nvSpPr>
          <p:spPr bwMode="auto">
            <a:xfrm rot="-5400000">
              <a:off x="1270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cxnSp>
          <p:nvCxnSpPr>
            <p:cNvPr id="29905" name="AutoShape 242"/>
            <p:cNvCxnSpPr>
              <a:cxnSpLocks noChangeAspect="1" noChangeShapeType="1"/>
              <a:stCxn id="29882" idx="2"/>
              <a:endCxn id="29891" idx="0"/>
            </p:cNvCxnSpPr>
            <p:nvPr/>
          </p:nvCxnSpPr>
          <p:spPr bwMode="auto">
            <a:xfrm flipH="1">
              <a:off x="626" y="1780"/>
              <a:ext cx="781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906" name="AutoShape 243"/>
            <p:cNvCxnSpPr>
              <a:cxnSpLocks noChangeAspect="1" noChangeShapeType="1"/>
              <a:stCxn id="29882" idx="2"/>
              <a:endCxn id="29898" idx="0"/>
            </p:cNvCxnSpPr>
            <p:nvPr/>
          </p:nvCxnSpPr>
          <p:spPr bwMode="auto">
            <a:xfrm flipH="1">
              <a:off x="1201" y="1780"/>
              <a:ext cx="206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07" name="Oval 244"/>
            <p:cNvSpPr>
              <a:spLocks noChangeAspect="1" noChangeArrowheads="1"/>
            </p:cNvSpPr>
            <p:nvPr/>
          </p:nvSpPr>
          <p:spPr bwMode="auto">
            <a:xfrm>
              <a:off x="880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29908" name="AutoShape 245"/>
            <p:cNvCxnSpPr>
              <a:cxnSpLocks noChangeAspect="1" noChangeShapeType="1"/>
              <a:stCxn id="29907" idx="4"/>
              <a:endCxn id="29911" idx="0"/>
            </p:cNvCxnSpPr>
            <p:nvPr/>
          </p:nvCxnSpPr>
          <p:spPr bwMode="auto">
            <a:xfrm flipH="1">
              <a:off x="808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09" name="AutoShape 246"/>
            <p:cNvCxnSpPr>
              <a:cxnSpLocks noChangeAspect="1" noChangeShapeType="1"/>
              <a:stCxn id="29907" idx="4"/>
              <a:endCxn id="29910" idx="0"/>
            </p:cNvCxnSpPr>
            <p:nvPr/>
          </p:nvCxnSpPr>
          <p:spPr bwMode="auto">
            <a:xfrm>
              <a:off x="962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10" name="Rectangle 247"/>
            <p:cNvSpPr>
              <a:spLocks noChangeAspect="1" noChangeArrowheads="1"/>
            </p:cNvSpPr>
            <p:nvPr/>
          </p:nvSpPr>
          <p:spPr bwMode="auto">
            <a:xfrm>
              <a:off x="1082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11" name="Rectangle 248"/>
            <p:cNvSpPr>
              <a:spLocks noChangeAspect="1" noChangeArrowheads="1"/>
            </p:cNvSpPr>
            <p:nvPr/>
          </p:nvSpPr>
          <p:spPr bwMode="auto">
            <a:xfrm>
              <a:off x="775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12" name="Text Box 249"/>
            <p:cNvSpPr txBox="1">
              <a:spLocks noChangeAspect="1" noChangeArrowheads="1"/>
            </p:cNvSpPr>
            <p:nvPr/>
          </p:nvSpPr>
          <p:spPr bwMode="auto">
            <a:xfrm rot="-5400000">
              <a:off x="723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13" name="Text Box 250"/>
            <p:cNvSpPr txBox="1">
              <a:spLocks noChangeAspect="1" noChangeArrowheads="1"/>
            </p:cNvSpPr>
            <p:nvPr/>
          </p:nvSpPr>
          <p:spPr bwMode="auto">
            <a:xfrm>
              <a:off x="1031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29914" name="AutoShape 251"/>
            <p:cNvCxnSpPr>
              <a:cxnSpLocks noChangeAspect="1" noChangeShapeType="1"/>
              <a:stCxn id="29902" idx="2"/>
              <a:endCxn id="29907" idx="0"/>
            </p:cNvCxnSpPr>
            <p:nvPr/>
          </p:nvCxnSpPr>
          <p:spPr bwMode="auto">
            <a:xfrm flipH="1">
              <a:off x="962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15" name="Oval 252"/>
            <p:cNvSpPr>
              <a:spLocks noChangeAspect="1" noChangeArrowheads="1"/>
            </p:cNvSpPr>
            <p:nvPr/>
          </p:nvSpPr>
          <p:spPr bwMode="auto">
            <a:xfrm>
              <a:off x="1357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29916" name="AutoShape 253"/>
            <p:cNvCxnSpPr>
              <a:cxnSpLocks noChangeAspect="1" noChangeShapeType="1"/>
              <a:stCxn id="29915" idx="4"/>
              <a:endCxn id="29919" idx="0"/>
            </p:cNvCxnSpPr>
            <p:nvPr/>
          </p:nvCxnSpPr>
          <p:spPr bwMode="auto">
            <a:xfrm flipH="1">
              <a:off x="1285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17" name="AutoShape 254"/>
            <p:cNvCxnSpPr>
              <a:cxnSpLocks noChangeAspect="1" noChangeShapeType="1"/>
              <a:stCxn id="29915" idx="4"/>
              <a:endCxn id="29918" idx="0"/>
            </p:cNvCxnSpPr>
            <p:nvPr/>
          </p:nvCxnSpPr>
          <p:spPr bwMode="auto">
            <a:xfrm>
              <a:off x="1439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18" name="Rectangle 255"/>
            <p:cNvSpPr>
              <a:spLocks noChangeAspect="1" noChangeArrowheads="1"/>
            </p:cNvSpPr>
            <p:nvPr/>
          </p:nvSpPr>
          <p:spPr bwMode="auto">
            <a:xfrm>
              <a:off x="1559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19" name="Rectangle 256"/>
            <p:cNvSpPr>
              <a:spLocks noChangeAspect="1" noChangeArrowheads="1"/>
            </p:cNvSpPr>
            <p:nvPr/>
          </p:nvSpPr>
          <p:spPr bwMode="auto">
            <a:xfrm>
              <a:off x="1252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20" name="Text Box 257"/>
            <p:cNvSpPr txBox="1">
              <a:spLocks noChangeAspect="1" noChangeArrowheads="1"/>
            </p:cNvSpPr>
            <p:nvPr/>
          </p:nvSpPr>
          <p:spPr bwMode="auto">
            <a:xfrm rot="-5400000">
              <a:off x="1200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21" name="Text Box 258"/>
            <p:cNvSpPr txBox="1">
              <a:spLocks noChangeAspect="1" noChangeArrowheads="1"/>
            </p:cNvSpPr>
            <p:nvPr/>
          </p:nvSpPr>
          <p:spPr bwMode="auto">
            <a:xfrm>
              <a:off x="1508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29922" name="AutoShape 259"/>
            <p:cNvCxnSpPr>
              <a:cxnSpLocks noChangeAspect="1" noChangeShapeType="1"/>
              <a:stCxn id="29901" idx="2"/>
              <a:endCxn id="29915" idx="0"/>
            </p:cNvCxnSpPr>
            <p:nvPr/>
          </p:nvCxnSpPr>
          <p:spPr bwMode="auto">
            <a:xfrm>
              <a:off x="1354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923" name="AutoShape 260"/>
            <p:cNvCxnSpPr>
              <a:cxnSpLocks noChangeAspect="1" noChangeShapeType="1"/>
              <a:stCxn id="29888" idx="2"/>
              <a:endCxn id="29878" idx="0"/>
            </p:cNvCxnSpPr>
            <p:nvPr/>
          </p:nvCxnSpPr>
          <p:spPr bwMode="auto">
            <a:xfrm flipH="1">
              <a:off x="1561" y="1348"/>
              <a:ext cx="1188" cy="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24" name="Oval 261"/>
            <p:cNvSpPr>
              <a:spLocks noChangeAspect="1" noChangeArrowheads="1"/>
            </p:cNvSpPr>
            <p:nvPr/>
          </p:nvSpPr>
          <p:spPr bwMode="auto">
            <a:xfrm>
              <a:off x="1840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9925" name="AutoShape 262"/>
            <p:cNvCxnSpPr>
              <a:cxnSpLocks noChangeAspect="1" noChangeShapeType="1"/>
              <a:stCxn id="29924" idx="4"/>
              <a:endCxn id="29928" idx="0"/>
            </p:cNvCxnSpPr>
            <p:nvPr/>
          </p:nvCxnSpPr>
          <p:spPr bwMode="auto">
            <a:xfrm flipH="1">
              <a:off x="1768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26" name="AutoShape 263"/>
            <p:cNvCxnSpPr>
              <a:cxnSpLocks noChangeAspect="1" noChangeShapeType="1"/>
              <a:stCxn id="29924" idx="4"/>
              <a:endCxn id="29927" idx="0"/>
            </p:cNvCxnSpPr>
            <p:nvPr/>
          </p:nvCxnSpPr>
          <p:spPr bwMode="auto">
            <a:xfrm>
              <a:off x="1922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27" name="Rectangle 264"/>
            <p:cNvSpPr>
              <a:spLocks noChangeAspect="1" noChangeArrowheads="1"/>
            </p:cNvSpPr>
            <p:nvPr/>
          </p:nvSpPr>
          <p:spPr bwMode="auto">
            <a:xfrm>
              <a:off x="2042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28" name="Rectangle 265"/>
            <p:cNvSpPr>
              <a:spLocks noChangeAspect="1" noChangeArrowheads="1"/>
            </p:cNvSpPr>
            <p:nvPr/>
          </p:nvSpPr>
          <p:spPr bwMode="auto">
            <a:xfrm>
              <a:off x="1735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29" name="Text Box 266"/>
            <p:cNvSpPr txBox="1">
              <a:spLocks noChangeAspect="1" noChangeArrowheads="1"/>
            </p:cNvSpPr>
            <p:nvPr/>
          </p:nvSpPr>
          <p:spPr bwMode="auto">
            <a:xfrm rot="-5400000">
              <a:off x="1683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30" name="Text Box 267"/>
            <p:cNvSpPr txBox="1">
              <a:spLocks noChangeAspect="1" noChangeArrowheads="1"/>
            </p:cNvSpPr>
            <p:nvPr/>
          </p:nvSpPr>
          <p:spPr bwMode="auto">
            <a:xfrm>
              <a:off x="1991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29931" name="Oval 268"/>
            <p:cNvSpPr>
              <a:spLocks noChangeAspect="1" noChangeArrowheads="1"/>
            </p:cNvSpPr>
            <p:nvPr/>
          </p:nvSpPr>
          <p:spPr bwMode="auto">
            <a:xfrm>
              <a:off x="2415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29932" name="AutoShape 269"/>
            <p:cNvCxnSpPr>
              <a:cxnSpLocks noChangeAspect="1" noChangeShapeType="1"/>
              <a:stCxn id="29931" idx="4"/>
              <a:endCxn id="29935" idx="0"/>
            </p:cNvCxnSpPr>
            <p:nvPr/>
          </p:nvCxnSpPr>
          <p:spPr bwMode="auto">
            <a:xfrm flipH="1">
              <a:off x="2343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33" name="AutoShape 270"/>
            <p:cNvCxnSpPr>
              <a:cxnSpLocks noChangeAspect="1" noChangeShapeType="1"/>
              <a:stCxn id="29931" idx="4"/>
              <a:endCxn id="29934" idx="0"/>
            </p:cNvCxnSpPr>
            <p:nvPr/>
          </p:nvCxnSpPr>
          <p:spPr bwMode="auto">
            <a:xfrm>
              <a:off x="2497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34" name="Rectangle 271"/>
            <p:cNvSpPr>
              <a:spLocks noChangeAspect="1" noChangeArrowheads="1"/>
            </p:cNvSpPr>
            <p:nvPr/>
          </p:nvSpPr>
          <p:spPr bwMode="auto">
            <a:xfrm>
              <a:off x="2617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35" name="Rectangle 272"/>
            <p:cNvSpPr>
              <a:spLocks noChangeAspect="1" noChangeArrowheads="1"/>
            </p:cNvSpPr>
            <p:nvPr/>
          </p:nvSpPr>
          <p:spPr bwMode="auto">
            <a:xfrm>
              <a:off x="2310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36" name="Text Box 273"/>
            <p:cNvSpPr txBox="1">
              <a:spLocks noChangeAspect="1" noChangeArrowheads="1"/>
            </p:cNvSpPr>
            <p:nvPr/>
          </p:nvSpPr>
          <p:spPr bwMode="auto">
            <a:xfrm>
              <a:off x="2258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9937" name="Text Box 274"/>
            <p:cNvSpPr txBox="1">
              <a:spLocks noChangeAspect="1" noChangeArrowheads="1"/>
            </p:cNvSpPr>
            <p:nvPr/>
          </p:nvSpPr>
          <p:spPr bwMode="auto">
            <a:xfrm>
              <a:off x="2566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29938" name="AutoShape 275"/>
            <p:cNvCxnSpPr>
              <a:cxnSpLocks noChangeAspect="1" noChangeShapeType="1"/>
              <a:stCxn id="29881" idx="2"/>
              <a:endCxn id="29924" idx="0"/>
            </p:cNvCxnSpPr>
            <p:nvPr/>
          </p:nvCxnSpPr>
          <p:spPr bwMode="auto">
            <a:xfrm>
              <a:off x="1714" y="1780"/>
              <a:ext cx="208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939" name="AutoShape 276"/>
            <p:cNvCxnSpPr>
              <a:cxnSpLocks noChangeAspect="1" noChangeShapeType="1"/>
              <a:stCxn id="29881" idx="2"/>
              <a:endCxn id="29931" idx="0"/>
            </p:cNvCxnSpPr>
            <p:nvPr/>
          </p:nvCxnSpPr>
          <p:spPr bwMode="auto">
            <a:xfrm>
              <a:off x="1714" y="1780"/>
              <a:ext cx="783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40" name="Oval 277"/>
            <p:cNvSpPr>
              <a:spLocks noChangeAspect="1" noChangeArrowheads="1"/>
            </p:cNvSpPr>
            <p:nvPr/>
          </p:nvSpPr>
          <p:spPr bwMode="auto">
            <a:xfrm>
              <a:off x="2176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29941" name="AutoShape 278"/>
            <p:cNvCxnSpPr>
              <a:cxnSpLocks noChangeAspect="1" noChangeShapeType="1"/>
              <a:stCxn id="29940" idx="4"/>
              <a:endCxn id="29944" idx="0"/>
            </p:cNvCxnSpPr>
            <p:nvPr/>
          </p:nvCxnSpPr>
          <p:spPr bwMode="auto">
            <a:xfrm flipH="1">
              <a:off x="2104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42" name="AutoShape 279"/>
            <p:cNvCxnSpPr>
              <a:cxnSpLocks noChangeAspect="1" noChangeShapeType="1"/>
              <a:stCxn id="29940" idx="4"/>
              <a:endCxn id="29943" idx="0"/>
            </p:cNvCxnSpPr>
            <p:nvPr/>
          </p:nvCxnSpPr>
          <p:spPr bwMode="auto">
            <a:xfrm>
              <a:off x="2258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43" name="Rectangle 280"/>
            <p:cNvSpPr>
              <a:spLocks noChangeAspect="1" noChangeArrowheads="1"/>
            </p:cNvSpPr>
            <p:nvPr/>
          </p:nvSpPr>
          <p:spPr bwMode="auto">
            <a:xfrm>
              <a:off x="2378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44" name="Rectangle 281"/>
            <p:cNvSpPr>
              <a:spLocks noChangeAspect="1" noChangeArrowheads="1"/>
            </p:cNvSpPr>
            <p:nvPr/>
          </p:nvSpPr>
          <p:spPr bwMode="auto">
            <a:xfrm>
              <a:off x="2071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45" name="Text Box 282"/>
            <p:cNvSpPr txBox="1">
              <a:spLocks noChangeAspect="1" noChangeArrowheads="1"/>
            </p:cNvSpPr>
            <p:nvPr/>
          </p:nvSpPr>
          <p:spPr bwMode="auto">
            <a:xfrm rot="-5400000">
              <a:off x="2019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46" name="Text Box 283"/>
            <p:cNvSpPr txBox="1">
              <a:spLocks noChangeAspect="1" noChangeArrowheads="1"/>
            </p:cNvSpPr>
            <p:nvPr/>
          </p:nvSpPr>
          <p:spPr bwMode="auto">
            <a:xfrm>
              <a:off x="2327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29947" name="AutoShape 284"/>
            <p:cNvCxnSpPr>
              <a:cxnSpLocks noChangeAspect="1" noChangeShapeType="1"/>
              <a:stCxn id="29935" idx="2"/>
              <a:endCxn id="29940" idx="0"/>
            </p:cNvCxnSpPr>
            <p:nvPr/>
          </p:nvCxnSpPr>
          <p:spPr bwMode="auto">
            <a:xfrm flipH="1">
              <a:off x="2258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48" name="Oval 285"/>
            <p:cNvSpPr>
              <a:spLocks noChangeAspect="1" noChangeArrowheads="1"/>
            </p:cNvSpPr>
            <p:nvPr/>
          </p:nvSpPr>
          <p:spPr bwMode="auto">
            <a:xfrm>
              <a:off x="2653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29949" name="AutoShape 286"/>
            <p:cNvCxnSpPr>
              <a:cxnSpLocks noChangeAspect="1" noChangeShapeType="1"/>
              <a:stCxn id="29948" idx="4"/>
              <a:endCxn id="29952" idx="0"/>
            </p:cNvCxnSpPr>
            <p:nvPr/>
          </p:nvCxnSpPr>
          <p:spPr bwMode="auto">
            <a:xfrm flipH="1">
              <a:off x="2581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50" name="AutoShape 287"/>
            <p:cNvCxnSpPr>
              <a:cxnSpLocks noChangeAspect="1" noChangeShapeType="1"/>
              <a:stCxn id="29948" idx="4"/>
              <a:endCxn id="29951" idx="0"/>
            </p:cNvCxnSpPr>
            <p:nvPr/>
          </p:nvCxnSpPr>
          <p:spPr bwMode="auto">
            <a:xfrm>
              <a:off x="2735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51" name="Rectangle 288"/>
            <p:cNvSpPr>
              <a:spLocks noChangeAspect="1" noChangeArrowheads="1"/>
            </p:cNvSpPr>
            <p:nvPr/>
          </p:nvSpPr>
          <p:spPr bwMode="auto">
            <a:xfrm>
              <a:off x="2855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52" name="Rectangle 289"/>
            <p:cNvSpPr>
              <a:spLocks noChangeAspect="1" noChangeArrowheads="1"/>
            </p:cNvSpPr>
            <p:nvPr/>
          </p:nvSpPr>
          <p:spPr bwMode="auto">
            <a:xfrm>
              <a:off x="2548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53" name="Text Box 290"/>
            <p:cNvSpPr txBox="1">
              <a:spLocks noChangeAspect="1" noChangeArrowheads="1"/>
            </p:cNvSpPr>
            <p:nvPr/>
          </p:nvSpPr>
          <p:spPr bwMode="auto">
            <a:xfrm rot="-5400000">
              <a:off x="2496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54" name="Text Box 291"/>
            <p:cNvSpPr txBox="1">
              <a:spLocks noChangeAspect="1" noChangeArrowheads="1"/>
            </p:cNvSpPr>
            <p:nvPr/>
          </p:nvSpPr>
          <p:spPr bwMode="auto">
            <a:xfrm>
              <a:off x="2804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29955" name="AutoShape 292"/>
            <p:cNvCxnSpPr>
              <a:cxnSpLocks noChangeAspect="1" noChangeShapeType="1"/>
              <a:stCxn id="29934" idx="2"/>
              <a:endCxn id="29948" idx="0"/>
            </p:cNvCxnSpPr>
            <p:nvPr/>
          </p:nvCxnSpPr>
          <p:spPr bwMode="auto">
            <a:xfrm>
              <a:off x="2650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56" name="Oval 293"/>
            <p:cNvSpPr>
              <a:spLocks noChangeAspect="1" noChangeArrowheads="1"/>
            </p:cNvSpPr>
            <p:nvPr/>
          </p:nvSpPr>
          <p:spPr bwMode="auto">
            <a:xfrm>
              <a:off x="4164" y="1414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29957" name="AutoShape 294"/>
            <p:cNvCxnSpPr>
              <a:cxnSpLocks noChangeAspect="1" noChangeShapeType="1"/>
              <a:stCxn id="29956" idx="4"/>
              <a:endCxn id="29960" idx="0"/>
            </p:cNvCxnSpPr>
            <p:nvPr/>
          </p:nvCxnSpPr>
          <p:spPr bwMode="auto">
            <a:xfrm flipH="1">
              <a:off x="4092" y="1583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58" name="AutoShape 295"/>
            <p:cNvCxnSpPr>
              <a:cxnSpLocks noChangeAspect="1" noChangeShapeType="1"/>
              <a:stCxn id="29956" idx="4"/>
              <a:endCxn id="29959" idx="0"/>
            </p:cNvCxnSpPr>
            <p:nvPr/>
          </p:nvCxnSpPr>
          <p:spPr bwMode="auto">
            <a:xfrm>
              <a:off x="4246" y="1583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59" name="Rectangle 296"/>
            <p:cNvSpPr>
              <a:spLocks noChangeAspect="1" noChangeArrowheads="1"/>
            </p:cNvSpPr>
            <p:nvPr/>
          </p:nvSpPr>
          <p:spPr bwMode="auto">
            <a:xfrm>
              <a:off x="4366" y="1697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60" name="Rectangle 297"/>
            <p:cNvSpPr>
              <a:spLocks noChangeAspect="1" noChangeArrowheads="1"/>
            </p:cNvSpPr>
            <p:nvPr/>
          </p:nvSpPr>
          <p:spPr bwMode="auto">
            <a:xfrm>
              <a:off x="4059" y="1697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61" name="Text Box 298"/>
            <p:cNvSpPr txBox="1">
              <a:spLocks noChangeAspect="1" noChangeArrowheads="1"/>
            </p:cNvSpPr>
            <p:nvPr/>
          </p:nvSpPr>
          <p:spPr bwMode="auto">
            <a:xfrm>
              <a:off x="4007" y="1530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29962" name="Text Box 299"/>
            <p:cNvSpPr txBox="1">
              <a:spLocks noChangeAspect="1" noChangeArrowheads="1"/>
            </p:cNvSpPr>
            <p:nvPr/>
          </p:nvSpPr>
          <p:spPr bwMode="auto">
            <a:xfrm>
              <a:off x="4315" y="152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29963" name="Oval 300"/>
            <p:cNvSpPr>
              <a:spLocks noChangeAspect="1" noChangeArrowheads="1"/>
            </p:cNvSpPr>
            <p:nvPr/>
          </p:nvSpPr>
          <p:spPr bwMode="auto">
            <a:xfrm>
              <a:off x="3229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9964" name="AutoShape 301"/>
            <p:cNvCxnSpPr>
              <a:cxnSpLocks noChangeAspect="1" noChangeShapeType="1"/>
              <a:stCxn id="29963" idx="4"/>
              <a:endCxn id="29967" idx="0"/>
            </p:cNvCxnSpPr>
            <p:nvPr/>
          </p:nvCxnSpPr>
          <p:spPr bwMode="auto">
            <a:xfrm flipH="1">
              <a:off x="3157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65" name="AutoShape 302"/>
            <p:cNvCxnSpPr>
              <a:cxnSpLocks noChangeAspect="1" noChangeShapeType="1"/>
              <a:stCxn id="29963" idx="4"/>
              <a:endCxn id="29966" idx="0"/>
            </p:cNvCxnSpPr>
            <p:nvPr/>
          </p:nvCxnSpPr>
          <p:spPr bwMode="auto">
            <a:xfrm>
              <a:off x="3311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66" name="Rectangle 303"/>
            <p:cNvSpPr>
              <a:spLocks noChangeAspect="1" noChangeArrowheads="1"/>
            </p:cNvSpPr>
            <p:nvPr/>
          </p:nvSpPr>
          <p:spPr bwMode="auto">
            <a:xfrm>
              <a:off x="3431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67" name="Rectangle 304"/>
            <p:cNvSpPr>
              <a:spLocks noChangeAspect="1" noChangeArrowheads="1"/>
            </p:cNvSpPr>
            <p:nvPr/>
          </p:nvSpPr>
          <p:spPr bwMode="auto">
            <a:xfrm>
              <a:off x="3124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68" name="Text Box 305"/>
            <p:cNvSpPr txBox="1">
              <a:spLocks noChangeAspect="1" noChangeArrowheads="1"/>
            </p:cNvSpPr>
            <p:nvPr/>
          </p:nvSpPr>
          <p:spPr bwMode="auto">
            <a:xfrm rot="-5400000">
              <a:off x="3072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69" name="Text Box 306"/>
            <p:cNvSpPr txBox="1">
              <a:spLocks noChangeAspect="1" noChangeArrowheads="1"/>
            </p:cNvSpPr>
            <p:nvPr/>
          </p:nvSpPr>
          <p:spPr bwMode="auto">
            <a:xfrm>
              <a:off x="3380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29970" name="Oval 307"/>
            <p:cNvSpPr>
              <a:spLocks noChangeAspect="1" noChangeArrowheads="1"/>
            </p:cNvSpPr>
            <p:nvPr/>
          </p:nvSpPr>
          <p:spPr bwMode="auto">
            <a:xfrm>
              <a:off x="3804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29971" name="AutoShape 308"/>
            <p:cNvCxnSpPr>
              <a:cxnSpLocks noChangeAspect="1" noChangeShapeType="1"/>
              <a:stCxn id="29970" idx="4"/>
              <a:endCxn id="29974" idx="0"/>
            </p:cNvCxnSpPr>
            <p:nvPr/>
          </p:nvCxnSpPr>
          <p:spPr bwMode="auto">
            <a:xfrm flipH="1">
              <a:off x="3732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72" name="AutoShape 309"/>
            <p:cNvCxnSpPr>
              <a:cxnSpLocks noChangeAspect="1" noChangeShapeType="1"/>
              <a:stCxn id="29970" idx="4"/>
              <a:endCxn id="29973" idx="0"/>
            </p:cNvCxnSpPr>
            <p:nvPr/>
          </p:nvCxnSpPr>
          <p:spPr bwMode="auto">
            <a:xfrm>
              <a:off x="3886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73" name="Rectangle 310"/>
            <p:cNvSpPr>
              <a:spLocks noChangeAspect="1" noChangeArrowheads="1"/>
            </p:cNvSpPr>
            <p:nvPr/>
          </p:nvSpPr>
          <p:spPr bwMode="auto">
            <a:xfrm>
              <a:off x="4006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74" name="Rectangle 311"/>
            <p:cNvSpPr>
              <a:spLocks noChangeAspect="1" noChangeArrowheads="1"/>
            </p:cNvSpPr>
            <p:nvPr/>
          </p:nvSpPr>
          <p:spPr bwMode="auto">
            <a:xfrm>
              <a:off x="3699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75" name="Text Box 312"/>
            <p:cNvSpPr txBox="1">
              <a:spLocks noChangeAspect="1" noChangeArrowheads="1"/>
            </p:cNvSpPr>
            <p:nvPr/>
          </p:nvSpPr>
          <p:spPr bwMode="auto">
            <a:xfrm>
              <a:off x="3647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29976" name="Text Box 313"/>
            <p:cNvSpPr txBox="1">
              <a:spLocks noChangeAspect="1" noChangeArrowheads="1"/>
            </p:cNvSpPr>
            <p:nvPr/>
          </p:nvSpPr>
          <p:spPr bwMode="auto">
            <a:xfrm>
              <a:off x="3955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29977" name="AutoShape 314"/>
            <p:cNvCxnSpPr>
              <a:cxnSpLocks noChangeAspect="1" noChangeShapeType="1"/>
              <a:stCxn id="29960" idx="2"/>
              <a:endCxn id="29963" idx="0"/>
            </p:cNvCxnSpPr>
            <p:nvPr/>
          </p:nvCxnSpPr>
          <p:spPr bwMode="auto">
            <a:xfrm flipH="1">
              <a:off x="3311" y="1780"/>
              <a:ext cx="781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978" name="AutoShape 315"/>
            <p:cNvCxnSpPr>
              <a:cxnSpLocks noChangeAspect="1" noChangeShapeType="1"/>
              <a:stCxn id="29960" idx="2"/>
              <a:endCxn id="29970" idx="0"/>
            </p:cNvCxnSpPr>
            <p:nvPr/>
          </p:nvCxnSpPr>
          <p:spPr bwMode="auto">
            <a:xfrm flipH="1">
              <a:off x="3886" y="1780"/>
              <a:ext cx="206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79" name="Oval 316"/>
            <p:cNvSpPr>
              <a:spLocks noChangeAspect="1" noChangeArrowheads="1"/>
            </p:cNvSpPr>
            <p:nvPr/>
          </p:nvSpPr>
          <p:spPr bwMode="auto">
            <a:xfrm>
              <a:off x="3565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29980" name="AutoShape 317"/>
            <p:cNvCxnSpPr>
              <a:cxnSpLocks noChangeAspect="1" noChangeShapeType="1"/>
              <a:stCxn id="29979" idx="4"/>
              <a:endCxn id="29983" idx="0"/>
            </p:cNvCxnSpPr>
            <p:nvPr/>
          </p:nvCxnSpPr>
          <p:spPr bwMode="auto">
            <a:xfrm flipH="1">
              <a:off x="3493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81" name="AutoShape 318"/>
            <p:cNvCxnSpPr>
              <a:cxnSpLocks noChangeAspect="1" noChangeShapeType="1"/>
              <a:stCxn id="29979" idx="4"/>
              <a:endCxn id="29982" idx="0"/>
            </p:cNvCxnSpPr>
            <p:nvPr/>
          </p:nvCxnSpPr>
          <p:spPr bwMode="auto">
            <a:xfrm>
              <a:off x="3647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82" name="Rectangle 319"/>
            <p:cNvSpPr>
              <a:spLocks noChangeAspect="1" noChangeArrowheads="1"/>
            </p:cNvSpPr>
            <p:nvPr/>
          </p:nvSpPr>
          <p:spPr bwMode="auto">
            <a:xfrm>
              <a:off x="3767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83" name="Rectangle 320"/>
            <p:cNvSpPr>
              <a:spLocks noChangeAspect="1" noChangeArrowheads="1"/>
            </p:cNvSpPr>
            <p:nvPr/>
          </p:nvSpPr>
          <p:spPr bwMode="auto">
            <a:xfrm>
              <a:off x="3460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84" name="Text Box 321"/>
            <p:cNvSpPr txBox="1">
              <a:spLocks noChangeAspect="1" noChangeArrowheads="1"/>
            </p:cNvSpPr>
            <p:nvPr/>
          </p:nvSpPr>
          <p:spPr bwMode="auto">
            <a:xfrm rot="-5400000">
              <a:off x="3408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85" name="Text Box 322"/>
            <p:cNvSpPr txBox="1">
              <a:spLocks noChangeAspect="1" noChangeArrowheads="1"/>
            </p:cNvSpPr>
            <p:nvPr/>
          </p:nvSpPr>
          <p:spPr bwMode="auto">
            <a:xfrm>
              <a:off x="3716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29986" name="AutoShape 323"/>
            <p:cNvCxnSpPr>
              <a:cxnSpLocks noChangeAspect="1" noChangeShapeType="1"/>
              <a:stCxn id="29974" idx="2"/>
              <a:endCxn id="29979" idx="0"/>
            </p:cNvCxnSpPr>
            <p:nvPr/>
          </p:nvCxnSpPr>
          <p:spPr bwMode="auto">
            <a:xfrm flipH="1">
              <a:off x="3647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87" name="Oval 324"/>
            <p:cNvSpPr>
              <a:spLocks noChangeAspect="1" noChangeArrowheads="1"/>
            </p:cNvSpPr>
            <p:nvPr/>
          </p:nvSpPr>
          <p:spPr bwMode="auto">
            <a:xfrm>
              <a:off x="4042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29988" name="AutoShape 325"/>
            <p:cNvCxnSpPr>
              <a:cxnSpLocks noChangeAspect="1" noChangeShapeType="1"/>
              <a:stCxn id="29987" idx="4"/>
              <a:endCxn id="29991" idx="0"/>
            </p:cNvCxnSpPr>
            <p:nvPr/>
          </p:nvCxnSpPr>
          <p:spPr bwMode="auto">
            <a:xfrm flipH="1">
              <a:off x="3970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89" name="AutoShape 326"/>
            <p:cNvCxnSpPr>
              <a:cxnSpLocks noChangeAspect="1" noChangeShapeType="1"/>
              <a:stCxn id="29987" idx="4"/>
              <a:endCxn id="29990" idx="0"/>
            </p:cNvCxnSpPr>
            <p:nvPr/>
          </p:nvCxnSpPr>
          <p:spPr bwMode="auto">
            <a:xfrm>
              <a:off x="4124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90" name="Rectangle 327"/>
            <p:cNvSpPr>
              <a:spLocks noChangeAspect="1" noChangeArrowheads="1"/>
            </p:cNvSpPr>
            <p:nvPr/>
          </p:nvSpPr>
          <p:spPr bwMode="auto">
            <a:xfrm>
              <a:off x="4244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991" name="Rectangle 328"/>
            <p:cNvSpPr>
              <a:spLocks noChangeAspect="1" noChangeArrowheads="1"/>
            </p:cNvSpPr>
            <p:nvPr/>
          </p:nvSpPr>
          <p:spPr bwMode="auto">
            <a:xfrm>
              <a:off x="3937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9992" name="Text Box 329"/>
            <p:cNvSpPr txBox="1">
              <a:spLocks noChangeAspect="1" noChangeArrowheads="1"/>
            </p:cNvSpPr>
            <p:nvPr/>
          </p:nvSpPr>
          <p:spPr bwMode="auto">
            <a:xfrm rot="-5400000">
              <a:off x="3885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29993" name="Text Box 330"/>
            <p:cNvSpPr txBox="1">
              <a:spLocks noChangeAspect="1" noChangeArrowheads="1"/>
            </p:cNvSpPr>
            <p:nvPr/>
          </p:nvSpPr>
          <p:spPr bwMode="auto">
            <a:xfrm>
              <a:off x="4193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29994" name="AutoShape 331"/>
            <p:cNvCxnSpPr>
              <a:cxnSpLocks noChangeAspect="1" noChangeShapeType="1"/>
              <a:stCxn id="29973" idx="2"/>
              <a:endCxn id="29987" idx="0"/>
            </p:cNvCxnSpPr>
            <p:nvPr/>
          </p:nvCxnSpPr>
          <p:spPr bwMode="auto">
            <a:xfrm>
              <a:off x="4039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995" name="AutoShape 332"/>
            <p:cNvCxnSpPr>
              <a:cxnSpLocks noChangeAspect="1" noChangeShapeType="1"/>
              <a:stCxn id="29887" idx="2"/>
              <a:endCxn id="29956" idx="0"/>
            </p:cNvCxnSpPr>
            <p:nvPr/>
          </p:nvCxnSpPr>
          <p:spPr bwMode="auto">
            <a:xfrm>
              <a:off x="3056" y="1348"/>
              <a:ext cx="1190" cy="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96" name="Oval 333"/>
            <p:cNvSpPr>
              <a:spLocks noChangeAspect="1" noChangeArrowheads="1"/>
            </p:cNvSpPr>
            <p:nvPr/>
          </p:nvSpPr>
          <p:spPr bwMode="auto">
            <a:xfrm>
              <a:off x="4525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9997" name="AutoShape 334"/>
            <p:cNvCxnSpPr>
              <a:cxnSpLocks noChangeAspect="1" noChangeShapeType="1"/>
              <a:stCxn id="29996" idx="4"/>
              <a:endCxn id="30000" idx="0"/>
            </p:cNvCxnSpPr>
            <p:nvPr/>
          </p:nvCxnSpPr>
          <p:spPr bwMode="auto">
            <a:xfrm flipH="1">
              <a:off x="4453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9998" name="AutoShape 335"/>
            <p:cNvCxnSpPr>
              <a:cxnSpLocks noChangeAspect="1" noChangeShapeType="1"/>
              <a:stCxn id="29996" idx="4"/>
              <a:endCxn id="29999" idx="0"/>
            </p:cNvCxnSpPr>
            <p:nvPr/>
          </p:nvCxnSpPr>
          <p:spPr bwMode="auto">
            <a:xfrm>
              <a:off x="4607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999" name="Rectangle 336"/>
            <p:cNvSpPr>
              <a:spLocks noChangeAspect="1" noChangeArrowheads="1"/>
            </p:cNvSpPr>
            <p:nvPr/>
          </p:nvSpPr>
          <p:spPr bwMode="auto">
            <a:xfrm>
              <a:off x="4727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000" name="Rectangle 337"/>
            <p:cNvSpPr>
              <a:spLocks noChangeAspect="1" noChangeArrowheads="1"/>
            </p:cNvSpPr>
            <p:nvPr/>
          </p:nvSpPr>
          <p:spPr bwMode="auto">
            <a:xfrm>
              <a:off x="4420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001" name="Text Box 338"/>
            <p:cNvSpPr txBox="1">
              <a:spLocks noChangeAspect="1" noChangeArrowheads="1"/>
            </p:cNvSpPr>
            <p:nvPr/>
          </p:nvSpPr>
          <p:spPr bwMode="auto">
            <a:xfrm rot="-5400000">
              <a:off x="4368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002" name="Text Box 339"/>
            <p:cNvSpPr txBox="1">
              <a:spLocks noChangeAspect="1" noChangeArrowheads="1"/>
            </p:cNvSpPr>
            <p:nvPr/>
          </p:nvSpPr>
          <p:spPr bwMode="auto">
            <a:xfrm>
              <a:off x="4676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30003" name="Oval 340"/>
            <p:cNvSpPr>
              <a:spLocks noChangeAspect="1" noChangeArrowheads="1"/>
            </p:cNvSpPr>
            <p:nvPr/>
          </p:nvSpPr>
          <p:spPr bwMode="auto">
            <a:xfrm>
              <a:off x="5100" y="1942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0004" name="AutoShape 341"/>
            <p:cNvCxnSpPr>
              <a:cxnSpLocks noChangeAspect="1" noChangeShapeType="1"/>
              <a:stCxn id="30003" idx="4"/>
              <a:endCxn id="30007" idx="0"/>
            </p:cNvCxnSpPr>
            <p:nvPr/>
          </p:nvCxnSpPr>
          <p:spPr bwMode="auto">
            <a:xfrm flipH="1">
              <a:off x="5028" y="2111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005" name="AutoShape 342"/>
            <p:cNvCxnSpPr>
              <a:cxnSpLocks noChangeAspect="1" noChangeShapeType="1"/>
              <a:stCxn id="30003" idx="4"/>
              <a:endCxn id="30006" idx="0"/>
            </p:cNvCxnSpPr>
            <p:nvPr/>
          </p:nvCxnSpPr>
          <p:spPr bwMode="auto">
            <a:xfrm>
              <a:off x="5182" y="2111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06" name="Rectangle 343"/>
            <p:cNvSpPr>
              <a:spLocks noChangeAspect="1" noChangeArrowheads="1"/>
            </p:cNvSpPr>
            <p:nvPr/>
          </p:nvSpPr>
          <p:spPr bwMode="auto">
            <a:xfrm>
              <a:off x="5302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007" name="Rectangle 344"/>
            <p:cNvSpPr>
              <a:spLocks noChangeAspect="1" noChangeArrowheads="1"/>
            </p:cNvSpPr>
            <p:nvPr/>
          </p:nvSpPr>
          <p:spPr bwMode="auto">
            <a:xfrm>
              <a:off x="4995" y="2225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008" name="Text Box 345"/>
            <p:cNvSpPr txBox="1">
              <a:spLocks noChangeAspect="1" noChangeArrowheads="1"/>
            </p:cNvSpPr>
            <p:nvPr/>
          </p:nvSpPr>
          <p:spPr bwMode="auto">
            <a:xfrm>
              <a:off x="4943" y="2058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0009" name="Text Box 346"/>
            <p:cNvSpPr txBox="1">
              <a:spLocks noChangeAspect="1" noChangeArrowheads="1"/>
            </p:cNvSpPr>
            <p:nvPr/>
          </p:nvSpPr>
          <p:spPr bwMode="auto">
            <a:xfrm>
              <a:off x="5251" y="205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30010" name="AutoShape 347"/>
            <p:cNvCxnSpPr>
              <a:cxnSpLocks noChangeAspect="1" noChangeShapeType="1"/>
              <a:stCxn id="29959" idx="2"/>
              <a:endCxn id="29996" idx="0"/>
            </p:cNvCxnSpPr>
            <p:nvPr/>
          </p:nvCxnSpPr>
          <p:spPr bwMode="auto">
            <a:xfrm>
              <a:off x="4399" y="1780"/>
              <a:ext cx="208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011" name="AutoShape 348"/>
            <p:cNvCxnSpPr>
              <a:cxnSpLocks noChangeAspect="1" noChangeShapeType="1"/>
              <a:stCxn id="29959" idx="2"/>
              <a:endCxn id="30003" idx="0"/>
            </p:cNvCxnSpPr>
            <p:nvPr/>
          </p:nvCxnSpPr>
          <p:spPr bwMode="auto">
            <a:xfrm>
              <a:off x="4399" y="1780"/>
              <a:ext cx="783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12" name="Oval 349"/>
            <p:cNvSpPr>
              <a:spLocks noChangeAspect="1" noChangeArrowheads="1"/>
            </p:cNvSpPr>
            <p:nvPr/>
          </p:nvSpPr>
          <p:spPr bwMode="auto">
            <a:xfrm>
              <a:off x="4861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0013" name="AutoShape 350"/>
            <p:cNvCxnSpPr>
              <a:cxnSpLocks noChangeAspect="1" noChangeShapeType="1"/>
              <a:stCxn id="30012" idx="4"/>
              <a:endCxn id="30016" idx="0"/>
            </p:cNvCxnSpPr>
            <p:nvPr/>
          </p:nvCxnSpPr>
          <p:spPr bwMode="auto">
            <a:xfrm flipH="1">
              <a:off x="4789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014" name="AutoShape 351"/>
            <p:cNvCxnSpPr>
              <a:cxnSpLocks noChangeAspect="1" noChangeShapeType="1"/>
              <a:stCxn id="30012" idx="4"/>
              <a:endCxn id="30015" idx="0"/>
            </p:cNvCxnSpPr>
            <p:nvPr/>
          </p:nvCxnSpPr>
          <p:spPr bwMode="auto">
            <a:xfrm>
              <a:off x="4943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15" name="Rectangle 352"/>
            <p:cNvSpPr>
              <a:spLocks noChangeAspect="1" noChangeArrowheads="1"/>
            </p:cNvSpPr>
            <p:nvPr/>
          </p:nvSpPr>
          <p:spPr bwMode="auto">
            <a:xfrm>
              <a:off x="5063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016" name="Rectangle 353"/>
            <p:cNvSpPr>
              <a:spLocks noChangeAspect="1" noChangeArrowheads="1"/>
            </p:cNvSpPr>
            <p:nvPr/>
          </p:nvSpPr>
          <p:spPr bwMode="auto">
            <a:xfrm>
              <a:off x="4756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017" name="Text Box 354"/>
            <p:cNvSpPr txBox="1">
              <a:spLocks noChangeAspect="1" noChangeArrowheads="1"/>
            </p:cNvSpPr>
            <p:nvPr/>
          </p:nvSpPr>
          <p:spPr bwMode="auto">
            <a:xfrm rot="-5400000">
              <a:off x="4704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018" name="Text Box 355"/>
            <p:cNvSpPr txBox="1">
              <a:spLocks noChangeAspect="1" noChangeArrowheads="1"/>
            </p:cNvSpPr>
            <p:nvPr/>
          </p:nvSpPr>
          <p:spPr bwMode="auto">
            <a:xfrm>
              <a:off x="5012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0019" name="AutoShape 356"/>
            <p:cNvCxnSpPr>
              <a:cxnSpLocks noChangeAspect="1" noChangeShapeType="1"/>
              <a:stCxn id="30007" idx="2"/>
              <a:endCxn id="30012" idx="0"/>
            </p:cNvCxnSpPr>
            <p:nvPr/>
          </p:nvCxnSpPr>
          <p:spPr bwMode="auto">
            <a:xfrm flipH="1">
              <a:off x="4943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20" name="Oval 357"/>
            <p:cNvSpPr>
              <a:spLocks noChangeAspect="1" noChangeArrowheads="1"/>
            </p:cNvSpPr>
            <p:nvPr/>
          </p:nvSpPr>
          <p:spPr bwMode="auto">
            <a:xfrm>
              <a:off x="5338" y="2470"/>
              <a:ext cx="163" cy="169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0021" name="AutoShape 358"/>
            <p:cNvCxnSpPr>
              <a:cxnSpLocks noChangeAspect="1" noChangeShapeType="1"/>
              <a:stCxn id="30020" idx="4"/>
              <a:endCxn id="30024" idx="0"/>
            </p:cNvCxnSpPr>
            <p:nvPr/>
          </p:nvCxnSpPr>
          <p:spPr bwMode="auto">
            <a:xfrm flipH="1">
              <a:off x="5266" y="2639"/>
              <a:ext cx="154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022" name="AutoShape 359"/>
            <p:cNvCxnSpPr>
              <a:cxnSpLocks noChangeAspect="1" noChangeShapeType="1"/>
              <a:stCxn id="30020" idx="4"/>
              <a:endCxn id="30023" idx="0"/>
            </p:cNvCxnSpPr>
            <p:nvPr/>
          </p:nvCxnSpPr>
          <p:spPr bwMode="auto">
            <a:xfrm>
              <a:off x="5420" y="2639"/>
              <a:ext cx="153" cy="1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023" name="Rectangle 360"/>
            <p:cNvSpPr>
              <a:spLocks noChangeAspect="1" noChangeArrowheads="1"/>
            </p:cNvSpPr>
            <p:nvPr/>
          </p:nvSpPr>
          <p:spPr bwMode="auto">
            <a:xfrm>
              <a:off x="5540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024" name="Rectangle 361"/>
            <p:cNvSpPr>
              <a:spLocks noChangeAspect="1" noChangeArrowheads="1"/>
            </p:cNvSpPr>
            <p:nvPr/>
          </p:nvSpPr>
          <p:spPr bwMode="auto">
            <a:xfrm>
              <a:off x="5233" y="275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025" name="Text Box 362"/>
            <p:cNvSpPr txBox="1">
              <a:spLocks noChangeAspect="1" noChangeArrowheads="1"/>
            </p:cNvSpPr>
            <p:nvPr/>
          </p:nvSpPr>
          <p:spPr bwMode="auto">
            <a:xfrm rot="-5400000">
              <a:off x="5181" y="258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026" name="Text Box 363"/>
            <p:cNvSpPr txBox="1">
              <a:spLocks noChangeAspect="1" noChangeArrowheads="1"/>
            </p:cNvSpPr>
            <p:nvPr/>
          </p:nvSpPr>
          <p:spPr bwMode="auto">
            <a:xfrm>
              <a:off x="5489" y="2584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0027" name="AutoShape 364"/>
            <p:cNvCxnSpPr>
              <a:cxnSpLocks noChangeAspect="1" noChangeShapeType="1"/>
              <a:stCxn id="30006" idx="2"/>
              <a:endCxn id="30020" idx="0"/>
            </p:cNvCxnSpPr>
            <p:nvPr/>
          </p:nvCxnSpPr>
          <p:spPr bwMode="auto">
            <a:xfrm>
              <a:off x="5335" y="2308"/>
              <a:ext cx="85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  <a:noFill/>
        </p:spPr>
        <p:txBody>
          <a:bodyPr/>
          <a:lstStyle/>
          <a:p>
            <a:pPr algn="r"/>
            <a:fld id="{A053420F-3A28-40E8-A5E9-791F1D6FF8DC}" type="slidenum">
              <a:rPr lang="en-US"/>
              <a:pPr algn="r"/>
              <a:t>18</a:t>
            </a:fld>
            <a:endParaRPr lang="en-US" dirty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AND/OR </a:t>
            </a:r>
            <a:r>
              <a:rPr lang="en-US" sz="4000" dirty="0" smtClean="0">
                <a:solidFill>
                  <a:schemeClr val="hlink"/>
                </a:solidFill>
              </a:rPr>
              <a:t>Context Minimal Graph</a:t>
            </a:r>
          </a:p>
        </p:txBody>
      </p:sp>
      <p:grpSp>
        <p:nvGrpSpPr>
          <p:cNvPr id="2" name="Group 534"/>
          <p:cNvGrpSpPr>
            <a:grpSpLocks/>
          </p:cNvGrpSpPr>
          <p:nvPr/>
        </p:nvGrpSpPr>
        <p:grpSpPr bwMode="auto">
          <a:xfrm>
            <a:off x="1339850" y="3717925"/>
            <a:ext cx="6170613" cy="2352675"/>
            <a:chOff x="844" y="2342"/>
            <a:chExt cx="3887" cy="1482"/>
          </a:xfrm>
        </p:grpSpPr>
        <p:sp>
          <p:nvSpPr>
            <p:cNvPr id="30883" name="AutoShape 365"/>
            <p:cNvSpPr>
              <a:spLocks noChangeAspect="1" noChangeArrowheads="1"/>
            </p:cNvSpPr>
            <p:nvPr/>
          </p:nvSpPr>
          <p:spPr bwMode="auto">
            <a:xfrm>
              <a:off x="3658" y="2675"/>
              <a:ext cx="334" cy="334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84" name="AutoShape 366"/>
            <p:cNvSpPr>
              <a:spLocks noChangeAspect="1" noChangeArrowheads="1"/>
            </p:cNvSpPr>
            <p:nvPr/>
          </p:nvSpPr>
          <p:spPr bwMode="auto">
            <a:xfrm>
              <a:off x="1585" y="2675"/>
              <a:ext cx="334" cy="334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85" name="AutoShape 367"/>
            <p:cNvSpPr>
              <a:spLocks noChangeAspect="1" noChangeArrowheads="1"/>
            </p:cNvSpPr>
            <p:nvPr/>
          </p:nvSpPr>
          <p:spPr bwMode="auto">
            <a:xfrm>
              <a:off x="2621" y="2342"/>
              <a:ext cx="334" cy="33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86" name="AutoShape 368"/>
            <p:cNvSpPr>
              <a:spLocks noChangeAspect="1" noChangeArrowheads="1"/>
            </p:cNvSpPr>
            <p:nvPr/>
          </p:nvSpPr>
          <p:spPr bwMode="auto">
            <a:xfrm>
              <a:off x="863" y="308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87" name="AutoShape 369"/>
            <p:cNvSpPr>
              <a:spLocks noChangeAspect="1" noChangeArrowheads="1"/>
            </p:cNvSpPr>
            <p:nvPr/>
          </p:nvSpPr>
          <p:spPr bwMode="auto">
            <a:xfrm>
              <a:off x="1307" y="308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88" name="AutoShape 370"/>
            <p:cNvSpPr>
              <a:spLocks noChangeAspect="1" noChangeArrowheads="1"/>
            </p:cNvSpPr>
            <p:nvPr/>
          </p:nvSpPr>
          <p:spPr bwMode="auto">
            <a:xfrm>
              <a:off x="1700" y="3491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89" name="AutoShape 371"/>
            <p:cNvSpPr>
              <a:spLocks noChangeAspect="1" noChangeArrowheads="1"/>
            </p:cNvSpPr>
            <p:nvPr/>
          </p:nvSpPr>
          <p:spPr bwMode="auto">
            <a:xfrm>
              <a:off x="2308" y="3491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0" name="AutoShape 372"/>
            <p:cNvSpPr>
              <a:spLocks noChangeAspect="1" noChangeArrowheads="1"/>
            </p:cNvSpPr>
            <p:nvPr/>
          </p:nvSpPr>
          <p:spPr bwMode="auto">
            <a:xfrm>
              <a:off x="1864" y="308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1" name="AutoShape 373"/>
            <p:cNvSpPr>
              <a:spLocks noChangeAspect="1" noChangeArrowheads="1"/>
            </p:cNvSpPr>
            <p:nvPr/>
          </p:nvSpPr>
          <p:spPr bwMode="auto">
            <a:xfrm>
              <a:off x="2308" y="308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2" name="AutoShape 374"/>
            <p:cNvSpPr>
              <a:spLocks noChangeAspect="1" noChangeArrowheads="1"/>
            </p:cNvSpPr>
            <p:nvPr/>
          </p:nvSpPr>
          <p:spPr bwMode="auto">
            <a:xfrm>
              <a:off x="2940" y="3491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3" name="AutoShape 375"/>
            <p:cNvSpPr>
              <a:spLocks noChangeAspect="1" noChangeArrowheads="1"/>
            </p:cNvSpPr>
            <p:nvPr/>
          </p:nvSpPr>
          <p:spPr bwMode="auto">
            <a:xfrm>
              <a:off x="3538" y="3491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FFCCCC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4" name="AutoShape 376"/>
            <p:cNvSpPr>
              <a:spLocks noChangeAspect="1" noChangeArrowheads="1"/>
            </p:cNvSpPr>
            <p:nvPr/>
          </p:nvSpPr>
          <p:spPr bwMode="auto">
            <a:xfrm>
              <a:off x="2936" y="308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5" name="AutoShape 377"/>
            <p:cNvSpPr>
              <a:spLocks noChangeAspect="1" noChangeArrowheads="1"/>
            </p:cNvSpPr>
            <p:nvPr/>
          </p:nvSpPr>
          <p:spPr bwMode="auto">
            <a:xfrm>
              <a:off x="3380" y="308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6" name="AutoShape 380"/>
            <p:cNvSpPr>
              <a:spLocks noChangeAspect="1" noChangeArrowheads="1"/>
            </p:cNvSpPr>
            <p:nvPr/>
          </p:nvSpPr>
          <p:spPr bwMode="auto">
            <a:xfrm>
              <a:off x="3937" y="308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7" name="AutoShape 381"/>
            <p:cNvSpPr>
              <a:spLocks noChangeAspect="1" noChangeArrowheads="1"/>
            </p:cNvSpPr>
            <p:nvPr/>
          </p:nvSpPr>
          <p:spPr bwMode="auto">
            <a:xfrm>
              <a:off x="4381" y="308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0898" name="Oval 384"/>
            <p:cNvSpPr>
              <a:spLocks noChangeAspect="1" noChangeArrowheads="1"/>
            </p:cNvSpPr>
            <p:nvPr/>
          </p:nvSpPr>
          <p:spPr bwMode="auto">
            <a:xfrm>
              <a:off x="1689" y="2692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0899" name="AutoShape 385"/>
            <p:cNvCxnSpPr>
              <a:cxnSpLocks noChangeAspect="1" noChangeShapeType="1"/>
              <a:stCxn id="30898" idx="4"/>
              <a:endCxn id="30902" idx="0"/>
            </p:cNvCxnSpPr>
            <p:nvPr/>
          </p:nvCxnSpPr>
          <p:spPr bwMode="auto">
            <a:xfrm flipH="1">
              <a:off x="1633" y="2823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00" name="AutoShape 386"/>
            <p:cNvCxnSpPr>
              <a:cxnSpLocks noChangeAspect="1" noChangeShapeType="1"/>
              <a:stCxn id="30898" idx="4"/>
              <a:endCxn id="30901" idx="0"/>
            </p:cNvCxnSpPr>
            <p:nvPr/>
          </p:nvCxnSpPr>
          <p:spPr bwMode="auto">
            <a:xfrm>
              <a:off x="1752" y="2823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01" name="Rectangle 387"/>
            <p:cNvSpPr>
              <a:spLocks noChangeAspect="1" noChangeArrowheads="1"/>
            </p:cNvSpPr>
            <p:nvPr/>
          </p:nvSpPr>
          <p:spPr bwMode="auto">
            <a:xfrm>
              <a:off x="1845" y="2911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02" name="Rectangle 388"/>
            <p:cNvSpPr>
              <a:spLocks noChangeAspect="1" noChangeArrowheads="1"/>
            </p:cNvSpPr>
            <p:nvPr/>
          </p:nvSpPr>
          <p:spPr bwMode="auto">
            <a:xfrm>
              <a:off x="1608" y="2911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03" name="Text Box 389"/>
            <p:cNvSpPr txBox="1">
              <a:spLocks noChangeAspect="1" noChangeArrowheads="1"/>
            </p:cNvSpPr>
            <p:nvPr/>
          </p:nvSpPr>
          <p:spPr bwMode="auto">
            <a:xfrm>
              <a:off x="1567" y="278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0904" name="Oval 390"/>
            <p:cNvSpPr>
              <a:spLocks noChangeAspect="1" noChangeArrowheads="1"/>
            </p:cNvSpPr>
            <p:nvPr/>
          </p:nvSpPr>
          <p:spPr bwMode="auto">
            <a:xfrm>
              <a:off x="2725" y="2359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30905" name="AutoShape 391"/>
            <p:cNvCxnSpPr>
              <a:cxnSpLocks noChangeAspect="1" noChangeShapeType="1"/>
              <a:stCxn id="30904" idx="4"/>
              <a:endCxn id="30908" idx="0"/>
            </p:cNvCxnSpPr>
            <p:nvPr/>
          </p:nvCxnSpPr>
          <p:spPr bwMode="auto">
            <a:xfrm flipH="1">
              <a:off x="2669" y="2489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06" name="AutoShape 392"/>
            <p:cNvCxnSpPr>
              <a:cxnSpLocks noChangeAspect="1" noChangeShapeType="1"/>
              <a:stCxn id="30904" idx="4"/>
              <a:endCxn id="30907" idx="0"/>
            </p:cNvCxnSpPr>
            <p:nvPr/>
          </p:nvCxnSpPr>
          <p:spPr bwMode="auto">
            <a:xfrm>
              <a:off x="2788" y="2489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07" name="Rectangle 393"/>
            <p:cNvSpPr>
              <a:spLocks noChangeAspect="1" noChangeArrowheads="1"/>
            </p:cNvSpPr>
            <p:nvPr/>
          </p:nvSpPr>
          <p:spPr bwMode="auto">
            <a:xfrm>
              <a:off x="2881" y="2577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08" name="Rectangle 394"/>
            <p:cNvSpPr>
              <a:spLocks noChangeAspect="1" noChangeArrowheads="1"/>
            </p:cNvSpPr>
            <p:nvPr/>
          </p:nvSpPr>
          <p:spPr bwMode="auto">
            <a:xfrm>
              <a:off x="2644" y="2577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09" name="Text Box 395"/>
            <p:cNvSpPr txBox="1">
              <a:spLocks noChangeAspect="1" noChangeArrowheads="1"/>
            </p:cNvSpPr>
            <p:nvPr/>
          </p:nvSpPr>
          <p:spPr bwMode="auto">
            <a:xfrm>
              <a:off x="2603" y="2449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0910" name="Text Box 396"/>
            <p:cNvSpPr txBox="1">
              <a:spLocks noChangeAspect="1" noChangeArrowheads="1"/>
            </p:cNvSpPr>
            <p:nvPr/>
          </p:nvSpPr>
          <p:spPr bwMode="auto">
            <a:xfrm>
              <a:off x="2841" y="2447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0911" name="Oval 397"/>
            <p:cNvSpPr>
              <a:spLocks noChangeAspect="1" noChangeArrowheads="1"/>
            </p:cNvSpPr>
            <p:nvPr/>
          </p:nvSpPr>
          <p:spPr bwMode="auto">
            <a:xfrm>
              <a:off x="967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0912" name="AutoShape 398"/>
            <p:cNvCxnSpPr>
              <a:cxnSpLocks noChangeAspect="1" noChangeShapeType="1"/>
              <a:stCxn id="30911" idx="4"/>
              <a:endCxn id="30915" idx="0"/>
            </p:cNvCxnSpPr>
            <p:nvPr/>
          </p:nvCxnSpPr>
          <p:spPr bwMode="auto">
            <a:xfrm flipH="1">
              <a:off x="911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13" name="AutoShape 399"/>
            <p:cNvCxnSpPr>
              <a:cxnSpLocks noChangeAspect="1" noChangeShapeType="1"/>
              <a:stCxn id="30911" idx="4"/>
              <a:endCxn id="30914" idx="0"/>
            </p:cNvCxnSpPr>
            <p:nvPr/>
          </p:nvCxnSpPr>
          <p:spPr bwMode="auto">
            <a:xfrm>
              <a:off x="1030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14" name="Rectangle 400"/>
            <p:cNvSpPr>
              <a:spLocks noChangeAspect="1" noChangeArrowheads="1"/>
            </p:cNvSpPr>
            <p:nvPr/>
          </p:nvSpPr>
          <p:spPr bwMode="auto">
            <a:xfrm>
              <a:off x="1123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15" name="Rectangle 401"/>
            <p:cNvSpPr>
              <a:spLocks noChangeAspect="1" noChangeArrowheads="1"/>
            </p:cNvSpPr>
            <p:nvPr/>
          </p:nvSpPr>
          <p:spPr bwMode="auto">
            <a:xfrm>
              <a:off x="886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16" name="Text Box 402"/>
            <p:cNvSpPr txBox="1">
              <a:spLocks noChangeAspect="1" noChangeArrowheads="1"/>
            </p:cNvSpPr>
            <p:nvPr/>
          </p:nvSpPr>
          <p:spPr bwMode="auto">
            <a:xfrm rot="-5400000">
              <a:off x="845" y="3190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17" name="Text Box 403"/>
            <p:cNvSpPr txBox="1">
              <a:spLocks noChangeAspect="1" noChangeArrowheads="1"/>
            </p:cNvSpPr>
            <p:nvPr/>
          </p:nvSpPr>
          <p:spPr bwMode="auto">
            <a:xfrm rot="-5400000">
              <a:off x="1084" y="318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18" name="Oval 404"/>
            <p:cNvSpPr>
              <a:spLocks noChangeAspect="1" noChangeArrowheads="1"/>
            </p:cNvSpPr>
            <p:nvPr/>
          </p:nvSpPr>
          <p:spPr bwMode="auto">
            <a:xfrm>
              <a:off x="1411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0919" name="AutoShape 405"/>
            <p:cNvCxnSpPr>
              <a:cxnSpLocks noChangeAspect="1" noChangeShapeType="1"/>
              <a:stCxn id="30918" idx="4"/>
              <a:endCxn id="30922" idx="0"/>
            </p:cNvCxnSpPr>
            <p:nvPr/>
          </p:nvCxnSpPr>
          <p:spPr bwMode="auto">
            <a:xfrm flipH="1">
              <a:off x="1355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20" name="AutoShape 406"/>
            <p:cNvCxnSpPr>
              <a:cxnSpLocks noChangeAspect="1" noChangeShapeType="1"/>
              <a:stCxn id="30918" idx="4"/>
              <a:endCxn id="30921" idx="0"/>
            </p:cNvCxnSpPr>
            <p:nvPr/>
          </p:nvCxnSpPr>
          <p:spPr bwMode="auto">
            <a:xfrm>
              <a:off x="1474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21" name="Rectangle 407"/>
            <p:cNvSpPr>
              <a:spLocks noChangeAspect="1" noChangeArrowheads="1"/>
            </p:cNvSpPr>
            <p:nvPr/>
          </p:nvSpPr>
          <p:spPr bwMode="auto">
            <a:xfrm>
              <a:off x="1567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22" name="Rectangle 408"/>
            <p:cNvSpPr>
              <a:spLocks noChangeAspect="1" noChangeArrowheads="1"/>
            </p:cNvSpPr>
            <p:nvPr/>
          </p:nvSpPr>
          <p:spPr bwMode="auto">
            <a:xfrm>
              <a:off x="1330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23" name="Text Box 409"/>
            <p:cNvSpPr txBox="1">
              <a:spLocks noChangeAspect="1" noChangeArrowheads="1"/>
            </p:cNvSpPr>
            <p:nvPr/>
          </p:nvSpPr>
          <p:spPr bwMode="auto">
            <a:xfrm>
              <a:off x="1289" y="3190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30924" name="Text Box 410"/>
            <p:cNvSpPr txBox="1">
              <a:spLocks noChangeAspect="1" noChangeArrowheads="1"/>
            </p:cNvSpPr>
            <p:nvPr/>
          </p:nvSpPr>
          <p:spPr bwMode="auto">
            <a:xfrm rot="-5400000">
              <a:off x="1528" y="318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cxnSp>
          <p:nvCxnSpPr>
            <p:cNvPr id="30925" name="AutoShape 411"/>
            <p:cNvCxnSpPr>
              <a:cxnSpLocks noChangeAspect="1" noChangeShapeType="1"/>
              <a:stCxn id="30902" idx="2"/>
              <a:endCxn id="30911" idx="0"/>
            </p:cNvCxnSpPr>
            <p:nvPr/>
          </p:nvCxnSpPr>
          <p:spPr bwMode="auto">
            <a:xfrm flipH="1">
              <a:off x="1030" y="2975"/>
              <a:ext cx="603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926" name="AutoShape 412"/>
            <p:cNvCxnSpPr>
              <a:cxnSpLocks noChangeAspect="1" noChangeShapeType="1"/>
              <a:stCxn id="30902" idx="2"/>
              <a:endCxn id="30918" idx="0"/>
            </p:cNvCxnSpPr>
            <p:nvPr/>
          </p:nvCxnSpPr>
          <p:spPr bwMode="auto">
            <a:xfrm flipH="1">
              <a:off x="1474" y="2975"/>
              <a:ext cx="159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27" name="Oval 413"/>
            <p:cNvSpPr>
              <a:spLocks noChangeAspect="1" noChangeArrowheads="1"/>
            </p:cNvSpPr>
            <p:nvPr/>
          </p:nvSpPr>
          <p:spPr bwMode="auto">
            <a:xfrm>
              <a:off x="1803" y="3508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0928" name="AutoShape 414"/>
            <p:cNvCxnSpPr>
              <a:cxnSpLocks noChangeAspect="1" noChangeShapeType="1"/>
              <a:stCxn id="30927" idx="4"/>
              <a:endCxn id="30931" idx="0"/>
            </p:cNvCxnSpPr>
            <p:nvPr/>
          </p:nvCxnSpPr>
          <p:spPr bwMode="auto">
            <a:xfrm flipH="1">
              <a:off x="1748" y="3638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29" name="AutoShape 415"/>
            <p:cNvCxnSpPr>
              <a:cxnSpLocks noChangeAspect="1" noChangeShapeType="1"/>
              <a:stCxn id="30927" idx="4"/>
              <a:endCxn id="30930" idx="0"/>
            </p:cNvCxnSpPr>
            <p:nvPr/>
          </p:nvCxnSpPr>
          <p:spPr bwMode="auto">
            <a:xfrm>
              <a:off x="1866" y="3638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30" name="Rectangle 416"/>
            <p:cNvSpPr>
              <a:spLocks noChangeAspect="1" noChangeArrowheads="1"/>
            </p:cNvSpPr>
            <p:nvPr/>
          </p:nvSpPr>
          <p:spPr bwMode="auto">
            <a:xfrm>
              <a:off x="1959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31" name="Rectangle 417"/>
            <p:cNvSpPr>
              <a:spLocks noChangeAspect="1" noChangeArrowheads="1"/>
            </p:cNvSpPr>
            <p:nvPr/>
          </p:nvSpPr>
          <p:spPr bwMode="auto">
            <a:xfrm>
              <a:off x="1722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32" name="Text Box 418"/>
            <p:cNvSpPr txBox="1">
              <a:spLocks noChangeAspect="1" noChangeArrowheads="1"/>
            </p:cNvSpPr>
            <p:nvPr/>
          </p:nvSpPr>
          <p:spPr bwMode="auto">
            <a:xfrm rot="-5400000">
              <a:off x="1682" y="3597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33" name="Text Box 419"/>
            <p:cNvSpPr txBox="1">
              <a:spLocks noChangeAspect="1" noChangeArrowheads="1"/>
            </p:cNvSpPr>
            <p:nvPr/>
          </p:nvSpPr>
          <p:spPr bwMode="auto">
            <a:xfrm>
              <a:off x="1920" y="3596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0934" name="AutoShape 420"/>
            <p:cNvCxnSpPr>
              <a:cxnSpLocks noChangeAspect="1" noChangeShapeType="1"/>
              <a:stCxn id="30922" idx="2"/>
              <a:endCxn id="30927" idx="0"/>
            </p:cNvCxnSpPr>
            <p:nvPr/>
          </p:nvCxnSpPr>
          <p:spPr bwMode="auto">
            <a:xfrm>
              <a:off x="1356" y="3382"/>
              <a:ext cx="510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35" name="Oval 421"/>
            <p:cNvSpPr>
              <a:spLocks noChangeAspect="1" noChangeArrowheads="1"/>
            </p:cNvSpPr>
            <p:nvPr/>
          </p:nvSpPr>
          <p:spPr bwMode="auto">
            <a:xfrm>
              <a:off x="2411" y="3508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0936" name="AutoShape 422"/>
            <p:cNvCxnSpPr>
              <a:cxnSpLocks noChangeAspect="1" noChangeShapeType="1"/>
              <a:stCxn id="30935" idx="4"/>
              <a:endCxn id="30939" idx="0"/>
            </p:cNvCxnSpPr>
            <p:nvPr/>
          </p:nvCxnSpPr>
          <p:spPr bwMode="auto">
            <a:xfrm flipH="1">
              <a:off x="2356" y="3638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37" name="AutoShape 423"/>
            <p:cNvCxnSpPr>
              <a:cxnSpLocks noChangeAspect="1" noChangeShapeType="1"/>
              <a:stCxn id="30935" idx="4"/>
              <a:endCxn id="30938" idx="0"/>
            </p:cNvCxnSpPr>
            <p:nvPr/>
          </p:nvCxnSpPr>
          <p:spPr bwMode="auto">
            <a:xfrm>
              <a:off x="2475" y="3638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38" name="Rectangle 424"/>
            <p:cNvSpPr>
              <a:spLocks noChangeAspect="1" noChangeArrowheads="1"/>
            </p:cNvSpPr>
            <p:nvPr/>
          </p:nvSpPr>
          <p:spPr bwMode="auto">
            <a:xfrm>
              <a:off x="2567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39" name="Rectangle 425"/>
            <p:cNvSpPr>
              <a:spLocks noChangeAspect="1" noChangeArrowheads="1"/>
            </p:cNvSpPr>
            <p:nvPr/>
          </p:nvSpPr>
          <p:spPr bwMode="auto">
            <a:xfrm>
              <a:off x="2330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40" name="Text Box 426"/>
            <p:cNvSpPr txBox="1">
              <a:spLocks noChangeAspect="1" noChangeArrowheads="1"/>
            </p:cNvSpPr>
            <p:nvPr/>
          </p:nvSpPr>
          <p:spPr bwMode="auto">
            <a:xfrm rot="-5400000">
              <a:off x="2291" y="3597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41" name="Text Box 427"/>
            <p:cNvSpPr txBox="1">
              <a:spLocks noChangeAspect="1" noChangeArrowheads="1"/>
            </p:cNvSpPr>
            <p:nvPr/>
          </p:nvSpPr>
          <p:spPr bwMode="auto">
            <a:xfrm>
              <a:off x="2528" y="3596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0942" name="AutoShape 428"/>
            <p:cNvCxnSpPr>
              <a:cxnSpLocks noChangeAspect="1" noChangeShapeType="1"/>
              <a:stCxn id="30921" idx="2"/>
              <a:endCxn id="30935" idx="0"/>
            </p:cNvCxnSpPr>
            <p:nvPr/>
          </p:nvCxnSpPr>
          <p:spPr bwMode="auto">
            <a:xfrm>
              <a:off x="1593" y="3382"/>
              <a:ext cx="88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943" name="AutoShape 429"/>
            <p:cNvCxnSpPr>
              <a:cxnSpLocks noChangeAspect="1" noChangeShapeType="1"/>
              <a:stCxn id="30908" idx="2"/>
              <a:endCxn id="30898" idx="0"/>
            </p:cNvCxnSpPr>
            <p:nvPr/>
          </p:nvCxnSpPr>
          <p:spPr bwMode="auto">
            <a:xfrm flipH="1">
              <a:off x="1752" y="2641"/>
              <a:ext cx="917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44" name="Oval 430"/>
            <p:cNvSpPr>
              <a:spLocks noChangeAspect="1" noChangeArrowheads="1"/>
            </p:cNvSpPr>
            <p:nvPr/>
          </p:nvSpPr>
          <p:spPr bwMode="auto">
            <a:xfrm>
              <a:off x="1967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0945" name="AutoShape 431"/>
            <p:cNvCxnSpPr>
              <a:cxnSpLocks noChangeAspect="1" noChangeShapeType="1"/>
              <a:stCxn id="30944" idx="4"/>
              <a:endCxn id="30948" idx="0"/>
            </p:cNvCxnSpPr>
            <p:nvPr/>
          </p:nvCxnSpPr>
          <p:spPr bwMode="auto">
            <a:xfrm flipH="1">
              <a:off x="1912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46" name="AutoShape 432"/>
            <p:cNvCxnSpPr>
              <a:cxnSpLocks noChangeAspect="1" noChangeShapeType="1"/>
              <a:stCxn id="30944" idx="4"/>
              <a:endCxn id="30947" idx="0"/>
            </p:cNvCxnSpPr>
            <p:nvPr/>
          </p:nvCxnSpPr>
          <p:spPr bwMode="auto">
            <a:xfrm>
              <a:off x="2031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47" name="Rectangle 433"/>
            <p:cNvSpPr>
              <a:spLocks noChangeAspect="1" noChangeArrowheads="1"/>
            </p:cNvSpPr>
            <p:nvPr/>
          </p:nvSpPr>
          <p:spPr bwMode="auto">
            <a:xfrm>
              <a:off x="2123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48" name="Rectangle 434"/>
            <p:cNvSpPr>
              <a:spLocks noChangeAspect="1" noChangeArrowheads="1"/>
            </p:cNvSpPr>
            <p:nvPr/>
          </p:nvSpPr>
          <p:spPr bwMode="auto">
            <a:xfrm>
              <a:off x="1886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49" name="Text Box 435"/>
            <p:cNvSpPr txBox="1">
              <a:spLocks noChangeAspect="1" noChangeArrowheads="1"/>
            </p:cNvSpPr>
            <p:nvPr/>
          </p:nvSpPr>
          <p:spPr bwMode="auto">
            <a:xfrm rot="-5400000">
              <a:off x="1846" y="3190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50" name="Text Box 436"/>
            <p:cNvSpPr txBox="1">
              <a:spLocks noChangeAspect="1" noChangeArrowheads="1"/>
            </p:cNvSpPr>
            <p:nvPr/>
          </p:nvSpPr>
          <p:spPr bwMode="auto">
            <a:xfrm>
              <a:off x="2084" y="3188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30951" name="Oval 437"/>
            <p:cNvSpPr>
              <a:spLocks noChangeAspect="1" noChangeArrowheads="1"/>
            </p:cNvSpPr>
            <p:nvPr/>
          </p:nvSpPr>
          <p:spPr bwMode="auto">
            <a:xfrm>
              <a:off x="2411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0952" name="AutoShape 438"/>
            <p:cNvCxnSpPr>
              <a:cxnSpLocks noChangeAspect="1" noChangeShapeType="1"/>
              <a:stCxn id="30951" idx="4"/>
              <a:endCxn id="30955" idx="0"/>
            </p:cNvCxnSpPr>
            <p:nvPr/>
          </p:nvCxnSpPr>
          <p:spPr bwMode="auto">
            <a:xfrm flipH="1">
              <a:off x="2356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53" name="AutoShape 439"/>
            <p:cNvCxnSpPr>
              <a:cxnSpLocks noChangeAspect="1" noChangeShapeType="1"/>
              <a:stCxn id="30951" idx="4"/>
              <a:endCxn id="30954" idx="0"/>
            </p:cNvCxnSpPr>
            <p:nvPr/>
          </p:nvCxnSpPr>
          <p:spPr bwMode="auto">
            <a:xfrm>
              <a:off x="2475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54" name="Rectangle 440"/>
            <p:cNvSpPr>
              <a:spLocks noChangeAspect="1" noChangeArrowheads="1"/>
            </p:cNvSpPr>
            <p:nvPr/>
          </p:nvSpPr>
          <p:spPr bwMode="auto">
            <a:xfrm>
              <a:off x="2567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55" name="Rectangle 441"/>
            <p:cNvSpPr>
              <a:spLocks noChangeAspect="1" noChangeArrowheads="1"/>
            </p:cNvSpPr>
            <p:nvPr/>
          </p:nvSpPr>
          <p:spPr bwMode="auto">
            <a:xfrm>
              <a:off x="2330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56" name="Text Box 442"/>
            <p:cNvSpPr txBox="1">
              <a:spLocks noChangeAspect="1" noChangeArrowheads="1"/>
            </p:cNvSpPr>
            <p:nvPr/>
          </p:nvSpPr>
          <p:spPr bwMode="auto">
            <a:xfrm>
              <a:off x="2290" y="3190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30957" name="Text Box 443"/>
            <p:cNvSpPr txBox="1">
              <a:spLocks noChangeAspect="1" noChangeArrowheads="1"/>
            </p:cNvSpPr>
            <p:nvPr/>
          </p:nvSpPr>
          <p:spPr bwMode="auto">
            <a:xfrm>
              <a:off x="2528" y="3188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0958" name="AutoShape 444"/>
            <p:cNvCxnSpPr>
              <a:cxnSpLocks noChangeAspect="1" noChangeShapeType="1"/>
              <a:stCxn id="30901" idx="2"/>
              <a:endCxn id="30944" idx="0"/>
            </p:cNvCxnSpPr>
            <p:nvPr/>
          </p:nvCxnSpPr>
          <p:spPr bwMode="auto">
            <a:xfrm>
              <a:off x="1870" y="2975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959" name="AutoShape 445"/>
            <p:cNvCxnSpPr>
              <a:cxnSpLocks noChangeAspect="1" noChangeShapeType="1"/>
              <a:stCxn id="30901" idx="2"/>
              <a:endCxn id="30951" idx="0"/>
            </p:cNvCxnSpPr>
            <p:nvPr/>
          </p:nvCxnSpPr>
          <p:spPr bwMode="auto">
            <a:xfrm>
              <a:off x="1870" y="2975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60" name="Oval 446"/>
            <p:cNvSpPr>
              <a:spLocks noChangeAspect="1" noChangeArrowheads="1"/>
            </p:cNvSpPr>
            <p:nvPr/>
          </p:nvSpPr>
          <p:spPr bwMode="auto">
            <a:xfrm>
              <a:off x="3044" y="3508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0961" name="AutoShape 447"/>
            <p:cNvCxnSpPr>
              <a:cxnSpLocks noChangeAspect="1" noChangeShapeType="1"/>
              <a:stCxn id="30960" idx="4"/>
              <a:endCxn id="30964" idx="0"/>
            </p:cNvCxnSpPr>
            <p:nvPr/>
          </p:nvCxnSpPr>
          <p:spPr bwMode="auto">
            <a:xfrm flipH="1">
              <a:off x="2988" y="3638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62" name="AutoShape 448"/>
            <p:cNvCxnSpPr>
              <a:cxnSpLocks noChangeAspect="1" noChangeShapeType="1"/>
              <a:stCxn id="30960" idx="4"/>
              <a:endCxn id="30963" idx="0"/>
            </p:cNvCxnSpPr>
            <p:nvPr/>
          </p:nvCxnSpPr>
          <p:spPr bwMode="auto">
            <a:xfrm>
              <a:off x="3107" y="3638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63" name="Rectangle 449"/>
            <p:cNvSpPr>
              <a:spLocks noChangeAspect="1" noChangeArrowheads="1"/>
            </p:cNvSpPr>
            <p:nvPr/>
          </p:nvSpPr>
          <p:spPr bwMode="auto">
            <a:xfrm>
              <a:off x="3200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64" name="Rectangle 450"/>
            <p:cNvSpPr>
              <a:spLocks noChangeAspect="1" noChangeArrowheads="1"/>
            </p:cNvSpPr>
            <p:nvPr/>
          </p:nvSpPr>
          <p:spPr bwMode="auto">
            <a:xfrm>
              <a:off x="2963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65" name="Text Box 451"/>
            <p:cNvSpPr txBox="1">
              <a:spLocks noChangeAspect="1" noChangeArrowheads="1"/>
            </p:cNvSpPr>
            <p:nvPr/>
          </p:nvSpPr>
          <p:spPr bwMode="auto">
            <a:xfrm rot="-5400000">
              <a:off x="2923" y="3597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66" name="Text Box 452"/>
            <p:cNvSpPr txBox="1">
              <a:spLocks noChangeAspect="1" noChangeArrowheads="1"/>
            </p:cNvSpPr>
            <p:nvPr/>
          </p:nvSpPr>
          <p:spPr bwMode="auto">
            <a:xfrm>
              <a:off x="3160" y="3596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0967" name="AutoShape 453"/>
            <p:cNvCxnSpPr>
              <a:cxnSpLocks noChangeAspect="1" noChangeShapeType="1"/>
              <a:stCxn id="30955" idx="2"/>
              <a:endCxn id="30960" idx="0"/>
            </p:cNvCxnSpPr>
            <p:nvPr/>
          </p:nvCxnSpPr>
          <p:spPr bwMode="auto">
            <a:xfrm>
              <a:off x="2356" y="3382"/>
              <a:ext cx="75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68" name="Oval 454"/>
            <p:cNvSpPr>
              <a:spLocks noChangeAspect="1" noChangeArrowheads="1"/>
            </p:cNvSpPr>
            <p:nvPr/>
          </p:nvSpPr>
          <p:spPr bwMode="auto">
            <a:xfrm>
              <a:off x="3641" y="3508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0969" name="AutoShape 455"/>
            <p:cNvCxnSpPr>
              <a:cxnSpLocks noChangeAspect="1" noChangeShapeType="1"/>
              <a:stCxn id="30968" idx="4"/>
              <a:endCxn id="30972" idx="0"/>
            </p:cNvCxnSpPr>
            <p:nvPr/>
          </p:nvCxnSpPr>
          <p:spPr bwMode="auto">
            <a:xfrm flipH="1">
              <a:off x="3585" y="3638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70" name="AutoShape 456"/>
            <p:cNvCxnSpPr>
              <a:cxnSpLocks noChangeAspect="1" noChangeShapeType="1"/>
              <a:stCxn id="30968" idx="4"/>
              <a:endCxn id="30971" idx="0"/>
            </p:cNvCxnSpPr>
            <p:nvPr/>
          </p:nvCxnSpPr>
          <p:spPr bwMode="auto">
            <a:xfrm>
              <a:off x="3704" y="3638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71" name="Rectangle 457"/>
            <p:cNvSpPr>
              <a:spLocks noChangeAspect="1" noChangeArrowheads="1"/>
            </p:cNvSpPr>
            <p:nvPr/>
          </p:nvSpPr>
          <p:spPr bwMode="auto">
            <a:xfrm>
              <a:off x="3797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72" name="Rectangle 458"/>
            <p:cNvSpPr>
              <a:spLocks noChangeAspect="1" noChangeArrowheads="1"/>
            </p:cNvSpPr>
            <p:nvPr/>
          </p:nvSpPr>
          <p:spPr bwMode="auto">
            <a:xfrm>
              <a:off x="3560" y="3726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73" name="Text Box 459"/>
            <p:cNvSpPr txBox="1">
              <a:spLocks noChangeAspect="1" noChangeArrowheads="1"/>
            </p:cNvSpPr>
            <p:nvPr/>
          </p:nvSpPr>
          <p:spPr bwMode="auto">
            <a:xfrm rot="-5400000">
              <a:off x="3520" y="3597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74" name="Text Box 460"/>
            <p:cNvSpPr txBox="1">
              <a:spLocks noChangeAspect="1" noChangeArrowheads="1"/>
            </p:cNvSpPr>
            <p:nvPr/>
          </p:nvSpPr>
          <p:spPr bwMode="auto">
            <a:xfrm>
              <a:off x="3758" y="3596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0975" name="AutoShape 461"/>
            <p:cNvCxnSpPr>
              <a:cxnSpLocks noChangeAspect="1" noChangeShapeType="1"/>
              <a:stCxn id="30954" idx="2"/>
              <a:endCxn id="30968" idx="0"/>
            </p:cNvCxnSpPr>
            <p:nvPr/>
          </p:nvCxnSpPr>
          <p:spPr bwMode="auto">
            <a:xfrm>
              <a:off x="2593" y="3382"/>
              <a:ext cx="111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76" name="Oval 462"/>
            <p:cNvSpPr>
              <a:spLocks noChangeAspect="1" noChangeArrowheads="1"/>
            </p:cNvSpPr>
            <p:nvPr/>
          </p:nvSpPr>
          <p:spPr bwMode="auto">
            <a:xfrm>
              <a:off x="3762" y="2692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0977" name="AutoShape 463"/>
            <p:cNvCxnSpPr>
              <a:cxnSpLocks noChangeAspect="1" noChangeShapeType="1"/>
              <a:stCxn id="30976" idx="4"/>
              <a:endCxn id="30980" idx="0"/>
            </p:cNvCxnSpPr>
            <p:nvPr/>
          </p:nvCxnSpPr>
          <p:spPr bwMode="auto">
            <a:xfrm flipH="1">
              <a:off x="3706" y="2823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78" name="AutoShape 464"/>
            <p:cNvCxnSpPr>
              <a:cxnSpLocks noChangeAspect="1" noChangeShapeType="1"/>
              <a:stCxn id="30976" idx="4"/>
              <a:endCxn id="30979" idx="0"/>
            </p:cNvCxnSpPr>
            <p:nvPr/>
          </p:nvCxnSpPr>
          <p:spPr bwMode="auto">
            <a:xfrm>
              <a:off x="3825" y="2823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79" name="Rectangle 465"/>
            <p:cNvSpPr>
              <a:spLocks noChangeAspect="1" noChangeArrowheads="1"/>
            </p:cNvSpPr>
            <p:nvPr/>
          </p:nvSpPr>
          <p:spPr bwMode="auto">
            <a:xfrm>
              <a:off x="3918" y="2911"/>
              <a:ext cx="50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80" name="Rectangle 466"/>
            <p:cNvSpPr>
              <a:spLocks noChangeAspect="1" noChangeArrowheads="1"/>
            </p:cNvSpPr>
            <p:nvPr/>
          </p:nvSpPr>
          <p:spPr bwMode="auto">
            <a:xfrm>
              <a:off x="3680" y="2911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81" name="Text Box 467"/>
            <p:cNvSpPr txBox="1">
              <a:spLocks noChangeAspect="1" noChangeArrowheads="1"/>
            </p:cNvSpPr>
            <p:nvPr/>
          </p:nvSpPr>
          <p:spPr bwMode="auto">
            <a:xfrm>
              <a:off x="3640" y="278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0982" name="Text Box 468"/>
            <p:cNvSpPr txBox="1">
              <a:spLocks noChangeAspect="1" noChangeArrowheads="1"/>
            </p:cNvSpPr>
            <p:nvPr/>
          </p:nvSpPr>
          <p:spPr bwMode="auto">
            <a:xfrm>
              <a:off x="3878" y="2780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0983" name="Oval 469"/>
            <p:cNvSpPr>
              <a:spLocks noChangeAspect="1" noChangeArrowheads="1"/>
            </p:cNvSpPr>
            <p:nvPr/>
          </p:nvSpPr>
          <p:spPr bwMode="auto">
            <a:xfrm>
              <a:off x="3040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0984" name="AutoShape 470"/>
            <p:cNvCxnSpPr>
              <a:cxnSpLocks noChangeAspect="1" noChangeShapeType="1"/>
              <a:stCxn id="30983" idx="4"/>
              <a:endCxn id="30987" idx="0"/>
            </p:cNvCxnSpPr>
            <p:nvPr/>
          </p:nvCxnSpPr>
          <p:spPr bwMode="auto">
            <a:xfrm flipH="1">
              <a:off x="2984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85" name="AutoShape 471"/>
            <p:cNvCxnSpPr>
              <a:cxnSpLocks noChangeAspect="1" noChangeShapeType="1"/>
              <a:stCxn id="30983" idx="4"/>
              <a:endCxn id="30986" idx="0"/>
            </p:cNvCxnSpPr>
            <p:nvPr/>
          </p:nvCxnSpPr>
          <p:spPr bwMode="auto">
            <a:xfrm>
              <a:off x="3103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86" name="Rectangle 472"/>
            <p:cNvSpPr>
              <a:spLocks noChangeAspect="1" noChangeArrowheads="1"/>
            </p:cNvSpPr>
            <p:nvPr/>
          </p:nvSpPr>
          <p:spPr bwMode="auto">
            <a:xfrm>
              <a:off x="3196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87" name="Rectangle 473"/>
            <p:cNvSpPr>
              <a:spLocks noChangeAspect="1" noChangeArrowheads="1"/>
            </p:cNvSpPr>
            <p:nvPr/>
          </p:nvSpPr>
          <p:spPr bwMode="auto">
            <a:xfrm>
              <a:off x="2959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88" name="Text Box 474"/>
            <p:cNvSpPr txBox="1">
              <a:spLocks noChangeAspect="1" noChangeArrowheads="1"/>
            </p:cNvSpPr>
            <p:nvPr/>
          </p:nvSpPr>
          <p:spPr bwMode="auto">
            <a:xfrm rot="-5400000">
              <a:off x="2918" y="3190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0989" name="Text Box 475"/>
            <p:cNvSpPr txBox="1">
              <a:spLocks noChangeAspect="1" noChangeArrowheads="1"/>
            </p:cNvSpPr>
            <p:nvPr/>
          </p:nvSpPr>
          <p:spPr bwMode="auto">
            <a:xfrm>
              <a:off x="3156" y="3188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30990" name="Oval 476"/>
            <p:cNvSpPr>
              <a:spLocks noChangeAspect="1" noChangeArrowheads="1"/>
            </p:cNvSpPr>
            <p:nvPr/>
          </p:nvSpPr>
          <p:spPr bwMode="auto">
            <a:xfrm>
              <a:off x="3484" y="3100"/>
              <a:ext cx="125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0991" name="AutoShape 477"/>
            <p:cNvCxnSpPr>
              <a:cxnSpLocks noChangeAspect="1" noChangeShapeType="1"/>
              <a:stCxn id="30990" idx="4"/>
              <a:endCxn id="30994" idx="0"/>
            </p:cNvCxnSpPr>
            <p:nvPr/>
          </p:nvCxnSpPr>
          <p:spPr bwMode="auto">
            <a:xfrm flipH="1">
              <a:off x="3428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0992" name="AutoShape 478"/>
            <p:cNvCxnSpPr>
              <a:cxnSpLocks noChangeAspect="1" noChangeShapeType="1"/>
              <a:stCxn id="30990" idx="4"/>
              <a:endCxn id="30993" idx="0"/>
            </p:cNvCxnSpPr>
            <p:nvPr/>
          </p:nvCxnSpPr>
          <p:spPr bwMode="auto">
            <a:xfrm>
              <a:off x="3547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993" name="Rectangle 479"/>
            <p:cNvSpPr>
              <a:spLocks noChangeAspect="1" noChangeArrowheads="1"/>
            </p:cNvSpPr>
            <p:nvPr/>
          </p:nvSpPr>
          <p:spPr bwMode="auto">
            <a:xfrm>
              <a:off x="3640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0994" name="Rectangle 480"/>
            <p:cNvSpPr>
              <a:spLocks noChangeAspect="1" noChangeArrowheads="1"/>
            </p:cNvSpPr>
            <p:nvPr/>
          </p:nvSpPr>
          <p:spPr bwMode="auto">
            <a:xfrm>
              <a:off x="3403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0995" name="Text Box 481"/>
            <p:cNvSpPr txBox="1">
              <a:spLocks noChangeAspect="1" noChangeArrowheads="1"/>
            </p:cNvSpPr>
            <p:nvPr/>
          </p:nvSpPr>
          <p:spPr bwMode="auto">
            <a:xfrm>
              <a:off x="3362" y="3190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0996" name="Text Box 482"/>
            <p:cNvSpPr txBox="1">
              <a:spLocks noChangeAspect="1" noChangeArrowheads="1"/>
            </p:cNvSpPr>
            <p:nvPr/>
          </p:nvSpPr>
          <p:spPr bwMode="auto">
            <a:xfrm>
              <a:off x="3600" y="3188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30997" name="AutoShape 483"/>
            <p:cNvCxnSpPr>
              <a:cxnSpLocks noChangeAspect="1" noChangeShapeType="1"/>
              <a:stCxn id="30980" idx="2"/>
              <a:endCxn id="30983" idx="0"/>
            </p:cNvCxnSpPr>
            <p:nvPr/>
          </p:nvCxnSpPr>
          <p:spPr bwMode="auto">
            <a:xfrm flipH="1">
              <a:off x="3103" y="2975"/>
              <a:ext cx="603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998" name="AutoShape 484"/>
            <p:cNvCxnSpPr>
              <a:cxnSpLocks noChangeAspect="1" noChangeShapeType="1"/>
              <a:stCxn id="30980" idx="2"/>
              <a:endCxn id="30990" idx="0"/>
            </p:cNvCxnSpPr>
            <p:nvPr/>
          </p:nvCxnSpPr>
          <p:spPr bwMode="auto">
            <a:xfrm flipH="1">
              <a:off x="3547" y="2975"/>
              <a:ext cx="159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999" name="AutoShape 492"/>
            <p:cNvCxnSpPr>
              <a:cxnSpLocks noChangeAspect="1" noChangeShapeType="1"/>
              <a:stCxn id="30994" idx="2"/>
              <a:endCxn id="30927" idx="0"/>
            </p:cNvCxnSpPr>
            <p:nvPr/>
          </p:nvCxnSpPr>
          <p:spPr bwMode="auto">
            <a:xfrm flipH="1">
              <a:off x="1866" y="3382"/>
              <a:ext cx="1563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00" name="AutoShape 500"/>
            <p:cNvCxnSpPr>
              <a:cxnSpLocks noChangeAspect="1" noChangeShapeType="1"/>
              <a:stCxn id="30993" idx="2"/>
              <a:endCxn id="30935" idx="0"/>
            </p:cNvCxnSpPr>
            <p:nvPr/>
          </p:nvCxnSpPr>
          <p:spPr bwMode="auto">
            <a:xfrm flipH="1">
              <a:off x="2474" y="3382"/>
              <a:ext cx="119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01" name="AutoShape 501"/>
            <p:cNvCxnSpPr>
              <a:cxnSpLocks noChangeAspect="1" noChangeShapeType="1"/>
              <a:stCxn id="30907" idx="2"/>
              <a:endCxn id="30976" idx="0"/>
            </p:cNvCxnSpPr>
            <p:nvPr/>
          </p:nvCxnSpPr>
          <p:spPr bwMode="auto">
            <a:xfrm>
              <a:off x="2906" y="2641"/>
              <a:ext cx="919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002" name="Oval 502"/>
            <p:cNvSpPr>
              <a:spLocks noChangeAspect="1" noChangeArrowheads="1"/>
            </p:cNvSpPr>
            <p:nvPr/>
          </p:nvSpPr>
          <p:spPr bwMode="auto">
            <a:xfrm>
              <a:off x="4040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1003" name="AutoShape 503"/>
            <p:cNvCxnSpPr>
              <a:cxnSpLocks noChangeAspect="1" noChangeShapeType="1"/>
              <a:stCxn id="31002" idx="4"/>
              <a:endCxn id="31006" idx="0"/>
            </p:cNvCxnSpPr>
            <p:nvPr/>
          </p:nvCxnSpPr>
          <p:spPr bwMode="auto">
            <a:xfrm flipH="1">
              <a:off x="3985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004" name="AutoShape 504"/>
            <p:cNvCxnSpPr>
              <a:cxnSpLocks noChangeAspect="1" noChangeShapeType="1"/>
              <a:stCxn id="31002" idx="4"/>
              <a:endCxn id="31005" idx="0"/>
            </p:cNvCxnSpPr>
            <p:nvPr/>
          </p:nvCxnSpPr>
          <p:spPr bwMode="auto">
            <a:xfrm>
              <a:off x="4104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005" name="Rectangle 505"/>
            <p:cNvSpPr>
              <a:spLocks noChangeAspect="1" noChangeArrowheads="1"/>
            </p:cNvSpPr>
            <p:nvPr/>
          </p:nvSpPr>
          <p:spPr bwMode="auto">
            <a:xfrm>
              <a:off x="4196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006" name="Rectangle 506"/>
            <p:cNvSpPr>
              <a:spLocks noChangeAspect="1" noChangeArrowheads="1"/>
            </p:cNvSpPr>
            <p:nvPr/>
          </p:nvSpPr>
          <p:spPr bwMode="auto">
            <a:xfrm>
              <a:off x="3959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007" name="Text Box 507"/>
            <p:cNvSpPr txBox="1">
              <a:spLocks noChangeAspect="1" noChangeArrowheads="1"/>
            </p:cNvSpPr>
            <p:nvPr/>
          </p:nvSpPr>
          <p:spPr bwMode="auto">
            <a:xfrm rot="-5400000">
              <a:off x="3919" y="3190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1008" name="Text Box 508"/>
            <p:cNvSpPr txBox="1">
              <a:spLocks noChangeAspect="1" noChangeArrowheads="1"/>
            </p:cNvSpPr>
            <p:nvPr/>
          </p:nvSpPr>
          <p:spPr bwMode="auto">
            <a:xfrm>
              <a:off x="4157" y="3188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sp>
          <p:nvSpPr>
            <p:cNvPr id="31009" name="Oval 509"/>
            <p:cNvSpPr>
              <a:spLocks noChangeAspect="1" noChangeArrowheads="1"/>
            </p:cNvSpPr>
            <p:nvPr/>
          </p:nvSpPr>
          <p:spPr bwMode="auto">
            <a:xfrm>
              <a:off x="4484" y="310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1010" name="AutoShape 510"/>
            <p:cNvCxnSpPr>
              <a:cxnSpLocks noChangeAspect="1" noChangeShapeType="1"/>
              <a:stCxn id="31009" idx="4"/>
              <a:endCxn id="31013" idx="0"/>
            </p:cNvCxnSpPr>
            <p:nvPr/>
          </p:nvCxnSpPr>
          <p:spPr bwMode="auto">
            <a:xfrm flipH="1">
              <a:off x="4429" y="323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011" name="AutoShape 511"/>
            <p:cNvCxnSpPr>
              <a:cxnSpLocks noChangeAspect="1" noChangeShapeType="1"/>
              <a:stCxn id="31009" idx="4"/>
              <a:endCxn id="31012" idx="0"/>
            </p:cNvCxnSpPr>
            <p:nvPr/>
          </p:nvCxnSpPr>
          <p:spPr bwMode="auto">
            <a:xfrm>
              <a:off x="4548" y="323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012" name="Rectangle 512"/>
            <p:cNvSpPr>
              <a:spLocks noChangeAspect="1" noChangeArrowheads="1"/>
            </p:cNvSpPr>
            <p:nvPr/>
          </p:nvSpPr>
          <p:spPr bwMode="auto">
            <a:xfrm>
              <a:off x="4640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013" name="Rectangle 513"/>
            <p:cNvSpPr>
              <a:spLocks noChangeAspect="1" noChangeArrowheads="1"/>
            </p:cNvSpPr>
            <p:nvPr/>
          </p:nvSpPr>
          <p:spPr bwMode="auto">
            <a:xfrm>
              <a:off x="4403" y="331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014" name="Text Box 514"/>
            <p:cNvSpPr txBox="1">
              <a:spLocks noChangeAspect="1" noChangeArrowheads="1"/>
            </p:cNvSpPr>
            <p:nvPr/>
          </p:nvSpPr>
          <p:spPr bwMode="auto">
            <a:xfrm>
              <a:off x="4363" y="3190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1015" name="Text Box 515"/>
            <p:cNvSpPr txBox="1">
              <a:spLocks noChangeAspect="1" noChangeArrowheads="1"/>
            </p:cNvSpPr>
            <p:nvPr/>
          </p:nvSpPr>
          <p:spPr bwMode="auto">
            <a:xfrm>
              <a:off x="4601" y="3188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31016" name="AutoShape 516"/>
            <p:cNvCxnSpPr>
              <a:cxnSpLocks noChangeAspect="1" noChangeShapeType="1"/>
              <a:stCxn id="30979" idx="2"/>
              <a:endCxn id="31002" idx="0"/>
            </p:cNvCxnSpPr>
            <p:nvPr/>
          </p:nvCxnSpPr>
          <p:spPr bwMode="auto">
            <a:xfrm>
              <a:off x="3943" y="2975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17" name="AutoShape 517"/>
            <p:cNvCxnSpPr>
              <a:cxnSpLocks noChangeAspect="1" noChangeShapeType="1"/>
              <a:stCxn id="30979" idx="2"/>
              <a:endCxn id="31009" idx="0"/>
            </p:cNvCxnSpPr>
            <p:nvPr/>
          </p:nvCxnSpPr>
          <p:spPr bwMode="auto">
            <a:xfrm>
              <a:off x="3943" y="2975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18" name="AutoShape 525"/>
            <p:cNvCxnSpPr>
              <a:cxnSpLocks noChangeAspect="1" noChangeShapeType="1"/>
              <a:stCxn id="31013" idx="2"/>
              <a:endCxn id="30960" idx="0"/>
            </p:cNvCxnSpPr>
            <p:nvPr/>
          </p:nvCxnSpPr>
          <p:spPr bwMode="auto">
            <a:xfrm flipH="1">
              <a:off x="3107" y="3382"/>
              <a:ext cx="132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19" name="AutoShape 533"/>
            <p:cNvCxnSpPr>
              <a:cxnSpLocks noChangeAspect="1" noChangeShapeType="1"/>
              <a:stCxn id="31012" idx="2"/>
              <a:endCxn id="30968" idx="0"/>
            </p:cNvCxnSpPr>
            <p:nvPr/>
          </p:nvCxnSpPr>
          <p:spPr bwMode="auto">
            <a:xfrm flipH="1">
              <a:off x="3704" y="3382"/>
              <a:ext cx="962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aphicFrame>
        <p:nvGraphicFramePr>
          <p:cNvPr id="121367" name="Group 535"/>
          <p:cNvGraphicFramePr>
            <a:graphicFrameLocks noGrp="1"/>
          </p:cNvGraphicFramePr>
          <p:nvPr/>
        </p:nvGraphicFramePr>
        <p:xfrm>
          <a:off x="123825" y="1466850"/>
          <a:ext cx="1219200" cy="1733554"/>
        </p:xfrm>
        <a:graphic>
          <a:graphicData uri="http://schemas.openxmlformats.org/drawingml/2006/table">
            <a:tbl>
              <a:tblPr/>
              <a:tblGrid>
                <a:gridCol w="200025"/>
                <a:gridCol w="200025"/>
                <a:gridCol w="200025"/>
                <a:gridCol w="619125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(ABC)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1419" name="Group 587"/>
          <p:cNvGraphicFramePr>
            <a:graphicFrameLocks noGrp="1"/>
          </p:cNvGraphicFramePr>
          <p:nvPr/>
        </p:nvGraphicFramePr>
        <p:xfrm>
          <a:off x="1585913" y="1466850"/>
          <a:ext cx="1219200" cy="1733554"/>
        </p:xfrm>
        <a:graphic>
          <a:graphicData uri="http://schemas.openxmlformats.org/drawingml/2006/table">
            <a:tbl>
              <a:tblPr/>
              <a:tblGrid>
                <a:gridCol w="203200"/>
                <a:gridCol w="203200"/>
                <a:gridCol w="203200"/>
                <a:gridCol w="60960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(ABD)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1471" name="Group 639"/>
          <p:cNvGraphicFramePr>
            <a:graphicFrameLocks noGrp="1"/>
          </p:cNvGraphicFramePr>
          <p:nvPr/>
        </p:nvGraphicFramePr>
        <p:xfrm>
          <a:off x="3048000" y="1466850"/>
          <a:ext cx="1219200" cy="1733554"/>
        </p:xfrm>
        <a:graphic>
          <a:graphicData uri="http://schemas.openxmlformats.org/drawingml/2006/table">
            <a:tbl>
              <a:tblPr/>
              <a:tblGrid>
                <a:gridCol w="203200"/>
                <a:gridCol w="203200"/>
                <a:gridCol w="203200"/>
                <a:gridCol w="60960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0" marR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(BDE)</a:t>
                      </a:r>
                    </a:p>
                  </a:txBody>
                  <a:tcPr marL="0" marR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0" marR="0" marT="0" marB="0" vert="eaVert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4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4572000" y="1387475"/>
            <a:ext cx="1981200" cy="1728788"/>
            <a:chOff x="2832" y="0"/>
            <a:chExt cx="1248" cy="1089"/>
          </a:xfrm>
        </p:grpSpPr>
        <p:sp>
          <p:nvSpPr>
            <p:cNvPr id="195" name="Oval 162"/>
            <p:cNvSpPr>
              <a:spLocks noChangeAspect="1" noChangeArrowheads="1"/>
            </p:cNvSpPr>
            <p:nvPr/>
          </p:nvSpPr>
          <p:spPr bwMode="auto">
            <a:xfrm>
              <a:off x="3647" y="0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196" name="Oval 163"/>
            <p:cNvSpPr>
              <a:spLocks noChangeAspect="1" noChangeArrowheads="1"/>
            </p:cNvSpPr>
            <p:nvPr/>
          </p:nvSpPr>
          <p:spPr bwMode="auto">
            <a:xfrm>
              <a:off x="3647" y="937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E</a:t>
              </a:r>
            </a:p>
          </p:txBody>
        </p:sp>
        <p:sp>
          <p:nvSpPr>
            <p:cNvPr id="197" name="Oval 164"/>
            <p:cNvSpPr>
              <a:spLocks noChangeAspect="1" noChangeArrowheads="1"/>
            </p:cNvSpPr>
            <p:nvPr/>
          </p:nvSpPr>
          <p:spPr bwMode="auto">
            <a:xfrm>
              <a:off x="3360" y="468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198" name="Oval 165"/>
            <p:cNvSpPr>
              <a:spLocks noChangeAspect="1" noChangeArrowheads="1"/>
            </p:cNvSpPr>
            <p:nvPr/>
          </p:nvSpPr>
          <p:spPr bwMode="auto">
            <a:xfrm>
              <a:off x="3934" y="468"/>
              <a:ext cx="146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D</a:t>
              </a:r>
            </a:p>
          </p:txBody>
        </p:sp>
        <p:cxnSp>
          <p:nvCxnSpPr>
            <p:cNvPr id="199" name="AutoShape 166"/>
            <p:cNvCxnSpPr>
              <a:cxnSpLocks noChangeAspect="1" noChangeShapeType="1"/>
              <a:stCxn id="195" idx="3"/>
              <a:endCxn id="197" idx="0"/>
            </p:cNvCxnSpPr>
            <p:nvPr/>
          </p:nvCxnSpPr>
          <p:spPr bwMode="auto">
            <a:xfrm flipH="1">
              <a:off x="3433" y="130"/>
              <a:ext cx="235" cy="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0" name="AutoShape 167"/>
            <p:cNvCxnSpPr>
              <a:cxnSpLocks noChangeAspect="1" noChangeShapeType="1"/>
              <a:stCxn id="195" idx="5"/>
              <a:endCxn id="198" idx="0"/>
            </p:cNvCxnSpPr>
            <p:nvPr/>
          </p:nvCxnSpPr>
          <p:spPr bwMode="auto">
            <a:xfrm>
              <a:off x="3771" y="130"/>
              <a:ext cx="236" cy="3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1" name="AutoShape 168"/>
            <p:cNvCxnSpPr>
              <a:cxnSpLocks noChangeAspect="1" noChangeShapeType="1"/>
              <a:stCxn id="197" idx="5"/>
              <a:endCxn id="196" idx="0"/>
            </p:cNvCxnSpPr>
            <p:nvPr/>
          </p:nvCxnSpPr>
          <p:spPr bwMode="auto">
            <a:xfrm>
              <a:off x="3484" y="598"/>
              <a:ext cx="236" cy="3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2" name="AutoShape 169"/>
            <p:cNvCxnSpPr>
              <a:cxnSpLocks noChangeAspect="1" noChangeShapeType="1"/>
              <a:stCxn id="197" idx="4"/>
              <a:endCxn id="203" idx="0"/>
            </p:cNvCxnSpPr>
            <p:nvPr/>
          </p:nvCxnSpPr>
          <p:spPr bwMode="auto">
            <a:xfrm>
              <a:off x="3433" y="620"/>
              <a:ext cx="0" cy="3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3" name="Oval 170"/>
            <p:cNvSpPr>
              <a:spLocks noChangeAspect="1" noChangeArrowheads="1"/>
            </p:cNvSpPr>
            <p:nvPr/>
          </p:nvSpPr>
          <p:spPr bwMode="auto">
            <a:xfrm>
              <a:off x="3360" y="937"/>
              <a:ext cx="145" cy="152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cxnSp>
          <p:nvCxnSpPr>
            <p:cNvPr id="204" name="AutoShape 171"/>
            <p:cNvCxnSpPr>
              <a:cxnSpLocks noChangeAspect="1" noChangeShapeType="1"/>
              <a:stCxn id="198" idx="3"/>
              <a:endCxn id="196" idx="0"/>
            </p:cNvCxnSpPr>
            <p:nvPr/>
          </p:nvCxnSpPr>
          <p:spPr bwMode="auto">
            <a:xfrm flipH="1">
              <a:off x="3720" y="598"/>
              <a:ext cx="235" cy="3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5" name="AutoShape 172"/>
            <p:cNvCxnSpPr>
              <a:cxnSpLocks noChangeShapeType="1"/>
              <a:stCxn id="195" idx="4"/>
              <a:endCxn id="203" idx="0"/>
            </p:cNvCxnSpPr>
            <p:nvPr/>
          </p:nvCxnSpPr>
          <p:spPr bwMode="auto">
            <a:xfrm flipH="1">
              <a:off x="3433" y="152"/>
              <a:ext cx="287" cy="7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06" name="AutoShape 173"/>
            <p:cNvCxnSpPr>
              <a:cxnSpLocks noChangeShapeType="1"/>
              <a:stCxn id="197" idx="6"/>
              <a:endCxn id="198" idx="2"/>
            </p:cNvCxnSpPr>
            <p:nvPr/>
          </p:nvCxnSpPr>
          <p:spPr bwMode="auto">
            <a:xfrm>
              <a:off x="3505" y="544"/>
              <a:ext cx="42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7" name="Text Box 174"/>
            <p:cNvSpPr txBox="1">
              <a:spLocks noChangeArrowheads="1"/>
            </p:cNvSpPr>
            <p:nvPr/>
          </p:nvSpPr>
          <p:spPr bwMode="auto">
            <a:xfrm>
              <a:off x="2832" y="431"/>
              <a:ext cx="6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 dirty="0">
                  <a:latin typeface="Calibri" pitchFamily="34" charset="0"/>
                  <a:cs typeface="Calibri" pitchFamily="34" charset="0"/>
                </a:rPr>
                <a:t>f</a:t>
              </a:r>
              <a:r>
                <a:rPr lang="en-US" b="1" baseline="-25000" dirty="0">
                  <a:latin typeface="Calibri" pitchFamily="34" charset="0"/>
                  <a:cs typeface="Calibri" pitchFamily="34" charset="0"/>
                </a:rPr>
                <a:t>2</a:t>
              </a:r>
              <a:r>
                <a:rPr lang="en-US" b="1" dirty="0">
                  <a:latin typeface="Calibri" pitchFamily="34" charset="0"/>
                  <a:cs typeface="Calibri" pitchFamily="34" charset="0"/>
                </a:rPr>
                <a:t>(ABD)</a:t>
              </a:r>
              <a:endParaRPr lang="en-US" b="1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8" name="Text Box 175"/>
            <p:cNvSpPr txBox="1">
              <a:spLocks noChangeArrowheads="1"/>
            </p:cNvSpPr>
            <p:nvPr/>
          </p:nvSpPr>
          <p:spPr bwMode="auto">
            <a:xfrm>
              <a:off x="2832" y="271"/>
              <a:ext cx="5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f</a:t>
              </a:r>
              <a:r>
                <a:rPr lang="en-US" b="1" baseline="-25000" dirty="0" smtClean="0">
                  <a:latin typeface="Calibri" pitchFamily="34" charset="0"/>
                  <a:cs typeface="Calibri" pitchFamily="34" charset="0"/>
                </a:rPr>
                <a:t>1</a:t>
              </a:r>
              <a:r>
                <a:rPr lang="en-US" b="1" dirty="0" smtClean="0">
                  <a:latin typeface="Calibri" pitchFamily="34" charset="0"/>
                  <a:cs typeface="Calibri" pitchFamily="34" charset="0"/>
                </a:rPr>
                <a:t>(ABC)</a:t>
              </a:r>
              <a:endParaRPr lang="en-US" b="1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9" name="Text Box 176"/>
            <p:cNvSpPr txBox="1">
              <a:spLocks noChangeArrowheads="1"/>
            </p:cNvSpPr>
            <p:nvPr/>
          </p:nvSpPr>
          <p:spPr bwMode="auto">
            <a:xfrm>
              <a:off x="2832" y="591"/>
              <a:ext cx="6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b="1" dirty="0">
                  <a:latin typeface="Calibri" pitchFamily="34" charset="0"/>
                  <a:cs typeface="Calibri" pitchFamily="34" charset="0"/>
                </a:rPr>
                <a:t>f</a:t>
              </a:r>
              <a:r>
                <a:rPr lang="en-US" b="1" baseline="-25000" dirty="0">
                  <a:latin typeface="Calibri" pitchFamily="34" charset="0"/>
                  <a:cs typeface="Calibri" pitchFamily="34" charset="0"/>
                </a:rPr>
                <a:t>3</a:t>
              </a:r>
              <a:r>
                <a:rPr lang="en-US" b="1" dirty="0">
                  <a:latin typeface="Calibri" pitchFamily="34" charset="0"/>
                  <a:cs typeface="Calibri" pitchFamily="34" charset="0"/>
                </a:rPr>
                <a:t>(BDE)</a:t>
              </a:r>
              <a:endParaRPr lang="en-US" b="1" baseline="-250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77"/>
          <p:cNvGrpSpPr>
            <a:grpSpLocks/>
          </p:cNvGrpSpPr>
          <p:nvPr/>
        </p:nvGrpSpPr>
        <p:grpSpPr bwMode="auto">
          <a:xfrm>
            <a:off x="6829426" y="1371600"/>
            <a:ext cx="2344738" cy="1851025"/>
            <a:chOff x="4254" y="-10"/>
            <a:chExt cx="1477" cy="1166"/>
          </a:xfrm>
        </p:grpSpPr>
        <p:sp>
          <p:nvSpPr>
            <p:cNvPr id="211" name="Oval 178"/>
            <p:cNvSpPr>
              <a:spLocks noChangeAspect="1" noChangeArrowheads="1"/>
            </p:cNvSpPr>
            <p:nvPr/>
          </p:nvSpPr>
          <p:spPr bwMode="auto">
            <a:xfrm>
              <a:off x="4888" y="0"/>
              <a:ext cx="142" cy="15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A</a:t>
              </a:r>
            </a:p>
          </p:txBody>
        </p:sp>
        <p:sp>
          <p:nvSpPr>
            <p:cNvPr id="212" name="Oval 179"/>
            <p:cNvSpPr>
              <a:spLocks noChangeAspect="1" noChangeArrowheads="1"/>
            </p:cNvSpPr>
            <p:nvPr/>
          </p:nvSpPr>
          <p:spPr bwMode="auto">
            <a:xfrm>
              <a:off x="5202" y="943"/>
              <a:ext cx="142" cy="15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E</a:t>
              </a:r>
            </a:p>
          </p:txBody>
        </p:sp>
        <p:sp>
          <p:nvSpPr>
            <p:cNvPr id="213" name="Oval 180"/>
            <p:cNvSpPr>
              <a:spLocks noChangeAspect="1" noChangeArrowheads="1"/>
            </p:cNvSpPr>
            <p:nvPr/>
          </p:nvSpPr>
          <p:spPr bwMode="auto">
            <a:xfrm>
              <a:off x="4888" y="325"/>
              <a:ext cx="142" cy="15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B</a:t>
              </a:r>
            </a:p>
          </p:txBody>
        </p:sp>
        <p:sp>
          <p:nvSpPr>
            <p:cNvPr id="214" name="Oval 181"/>
            <p:cNvSpPr>
              <a:spLocks noChangeAspect="1" noChangeArrowheads="1"/>
            </p:cNvSpPr>
            <p:nvPr/>
          </p:nvSpPr>
          <p:spPr bwMode="auto">
            <a:xfrm>
              <a:off x="5201" y="619"/>
              <a:ext cx="142" cy="154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D</a:t>
              </a:r>
            </a:p>
          </p:txBody>
        </p:sp>
        <p:cxnSp>
          <p:nvCxnSpPr>
            <p:cNvPr id="215" name="AutoShape 182"/>
            <p:cNvCxnSpPr>
              <a:cxnSpLocks noChangeAspect="1" noChangeShapeType="1"/>
              <a:stCxn id="211" idx="4"/>
              <a:endCxn id="213" idx="0"/>
            </p:cNvCxnSpPr>
            <p:nvPr/>
          </p:nvCxnSpPr>
          <p:spPr bwMode="auto">
            <a:xfrm>
              <a:off x="4959" y="153"/>
              <a:ext cx="0" cy="17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6" name="Oval 183"/>
            <p:cNvSpPr>
              <a:spLocks noChangeAspect="1" noChangeArrowheads="1"/>
            </p:cNvSpPr>
            <p:nvPr/>
          </p:nvSpPr>
          <p:spPr bwMode="auto">
            <a:xfrm>
              <a:off x="4576" y="619"/>
              <a:ext cx="142" cy="154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b="1">
                  <a:latin typeface="Calibri" pitchFamily="34" charset="0"/>
                  <a:cs typeface="Calibri" pitchFamily="34" charset="0"/>
                </a:rPr>
                <a:t>C</a:t>
              </a:r>
            </a:p>
          </p:txBody>
        </p:sp>
        <p:cxnSp>
          <p:nvCxnSpPr>
            <p:cNvPr id="217" name="AutoShape 184"/>
            <p:cNvCxnSpPr>
              <a:cxnSpLocks noChangeAspect="1" noChangeShapeType="1"/>
              <a:stCxn id="214" idx="4"/>
              <a:endCxn id="212" idx="0"/>
            </p:cNvCxnSpPr>
            <p:nvPr/>
          </p:nvCxnSpPr>
          <p:spPr bwMode="auto">
            <a:xfrm>
              <a:off x="5272" y="773"/>
              <a:ext cx="1" cy="1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8" name="AutoShape 185"/>
            <p:cNvCxnSpPr>
              <a:cxnSpLocks noChangeShapeType="1"/>
              <a:stCxn id="213" idx="5"/>
              <a:endCxn id="214" idx="0"/>
            </p:cNvCxnSpPr>
            <p:nvPr/>
          </p:nvCxnSpPr>
          <p:spPr bwMode="auto">
            <a:xfrm>
              <a:off x="5009" y="456"/>
              <a:ext cx="263" cy="1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9" name="AutoShape 186"/>
            <p:cNvCxnSpPr>
              <a:cxnSpLocks noChangeShapeType="1"/>
              <a:stCxn id="213" idx="3"/>
              <a:endCxn id="216" idx="0"/>
            </p:cNvCxnSpPr>
            <p:nvPr/>
          </p:nvCxnSpPr>
          <p:spPr bwMode="auto">
            <a:xfrm flipH="1">
              <a:off x="4647" y="456"/>
              <a:ext cx="262" cy="1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0" name="AutoShape 187"/>
            <p:cNvCxnSpPr>
              <a:cxnSpLocks noChangeShapeType="1"/>
              <a:stCxn id="211" idx="2"/>
              <a:endCxn id="216" idx="0"/>
            </p:cNvCxnSpPr>
            <p:nvPr/>
          </p:nvCxnSpPr>
          <p:spPr bwMode="auto">
            <a:xfrm rot="10800000" flipV="1">
              <a:off x="4647" y="77"/>
              <a:ext cx="241" cy="54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cxnSp>
          <p:nvCxnSpPr>
            <p:cNvPr id="221" name="AutoShape 188"/>
            <p:cNvCxnSpPr>
              <a:cxnSpLocks noChangeShapeType="1"/>
              <a:stCxn id="211" idx="6"/>
              <a:endCxn id="214" idx="0"/>
            </p:cNvCxnSpPr>
            <p:nvPr/>
          </p:nvCxnSpPr>
          <p:spPr bwMode="auto">
            <a:xfrm>
              <a:off x="5030" y="77"/>
              <a:ext cx="242" cy="54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cxnSp>
          <p:nvCxnSpPr>
            <p:cNvPr id="222" name="AutoShape 189"/>
            <p:cNvCxnSpPr>
              <a:cxnSpLocks noChangeShapeType="1"/>
              <a:stCxn id="213" idx="4"/>
              <a:endCxn id="212" idx="2"/>
            </p:cNvCxnSpPr>
            <p:nvPr/>
          </p:nvCxnSpPr>
          <p:spPr bwMode="auto">
            <a:xfrm rot="16200000" flipH="1">
              <a:off x="4810" y="627"/>
              <a:ext cx="542" cy="2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</p:cxnSp>
        <p:sp>
          <p:nvSpPr>
            <p:cNvPr id="223" name="Text Box 190"/>
            <p:cNvSpPr txBox="1">
              <a:spLocks noChangeArrowheads="1"/>
            </p:cNvSpPr>
            <p:nvPr/>
          </p:nvSpPr>
          <p:spPr bwMode="auto">
            <a:xfrm>
              <a:off x="5088" y="-10"/>
              <a:ext cx="2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 ]</a:t>
              </a:r>
            </a:p>
          </p:txBody>
        </p:sp>
        <p:sp>
          <p:nvSpPr>
            <p:cNvPr id="224" name="Text Box 191"/>
            <p:cNvSpPr txBox="1">
              <a:spLocks noChangeArrowheads="1"/>
            </p:cNvSpPr>
            <p:nvPr/>
          </p:nvSpPr>
          <p:spPr bwMode="auto">
            <a:xfrm>
              <a:off x="5021" y="315"/>
              <a:ext cx="2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[A]</a:t>
              </a:r>
            </a:p>
          </p:txBody>
        </p:sp>
        <p:sp>
          <p:nvSpPr>
            <p:cNvPr id="225" name="Text Box 192"/>
            <p:cNvSpPr txBox="1">
              <a:spLocks noChangeArrowheads="1"/>
            </p:cNvSpPr>
            <p:nvPr/>
          </p:nvSpPr>
          <p:spPr bwMode="auto">
            <a:xfrm>
              <a:off x="5346" y="609"/>
              <a:ext cx="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[AB]</a:t>
              </a:r>
            </a:p>
          </p:txBody>
        </p:sp>
        <p:sp>
          <p:nvSpPr>
            <p:cNvPr id="226" name="Text Box 193"/>
            <p:cNvSpPr txBox="1">
              <a:spLocks noChangeArrowheads="1"/>
            </p:cNvSpPr>
            <p:nvPr/>
          </p:nvSpPr>
          <p:spPr bwMode="auto">
            <a:xfrm>
              <a:off x="5346" y="923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[BD]</a:t>
              </a:r>
            </a:p>
          </p:txBody>
        </p:sp>
        <p:sp>
          <p:nvSpPr>
            <p:cNvPr id="227" name="Text Box 194"/>
            <p:cNvSpPr txBox="1">
              <a:spLocks noChangeArrowheads="1"/>
            </p:cNvSpPr>
            <p:nvPr/>
          </p:nvSpPr>
          <p:spPr bwMode="auto">
            <a:xfrm>
              <a:off x="4254" y="591"/>
              <a:ext cx="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1411288" eaLnBrk="1" hangingPunct="1"/>
              <a:r>
                <a:rPr lang="en-US" b="1" dirty="0">
                  <a:solidFill>
                    <a:schemeClr val="folHlink"/>
                  </a:solidFill>
                  <a:latin typeface="Calibri" pitchFamily="34" charset="0"/>
                  <a:cs typeface="Calibri" pitchFamily="34" charset="0"/>
                </a:rPr>
                <a:t>[AB]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  <a:noFill/>
        </p:spPr>
        <p:txBody>
          <a:bodyPr/>
          <a:lstStyle/>
          <a:p>
            <a:pPr algn="r"/>
            <a:fld id="{4F97D39C-5A45-4D66-9DAD-961AAF3B3C51}" type="slidenum">
              <a:rPr lang="en-US"/>
              <a:pPr algn="r"/>
              <a:t>19</a:t>
            </a:fld>
            <a:endParaRPr lang="en-US" dirty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AOMDD – </a:t>
            </a:r>
            <a:r>
              <a:rPr lang="en-US" dirty="0" smtClean="0"/>
              <a:t>C</a:t>
            </a:r>
            <a:r>
              <a:rPr lang="en-US" sz="4000" dirty="0" smtClean="0"/>
              <a:t>ompilation by </a:t>
            </a:r>
            <a:r>
              <a:rPr lang="en-US" dirty="0" smtClean="0"/>
              <a:t>S</a:t>
            </a:r>
            <a:r>
              <a:rPr lang="en-US" sz="4000" dirty="0" smtClean="0"/>
              <a:t>earch</a:t>
            </a:r>
          </a:p>
        </p:txBody>
      </p:sp>
      <p:sp>
        <p:nvSpPr>
          <p:cNvPr id="31748" name="AutoShape 478"/>
          <p:cNvSpPr>
            <a:spLocks noChangeAspect="1" noChangeArrowheads="1"/>
          </p:cNvSpPr>
          <p:nvPr/>
        </p:nvSpPr>
        <p:spPr bwMode="auto">
          <a:xfrm>
            <a:off x="5838825" y="1747838"/>
            <a:ext cx="530225" cy="530225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35" name="AutoShape 479"/>
          <p:cNvSpPr>
            <a:spLocks noChangeAspect="1" noChangeArrowheads="1"/>
          </p:cNvSpPr>
          <p:nvPr/>
        </p:nvSpPr>
        <p:spPr bwMode="auto">
          <a:xfrm>
            <a:off x="2547938" y="1747838"/>
            <a:ext cx="530225" cy="530225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50" name="AutoShape 480"/>
          <p:cNvSpPr>
            <a:spLocks noChangeAspect="1" noChangeArrowheads="1"/>
          </p:cNvSpPr>
          <p:nvPr/>
        </p:nvSpPr>
        <p:spPr bwMode="auto">
          <a:xfrm>
            <a:off x="4192588" y="1219200"/>
            <a:ext cx="530225" cy="528638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37" name="AutoShape 481"/>
          <p:cNvSpPr>
            <a:spLocks noChangeAspect="1" noChangeArrowheads="1"/>
          </p:cNvSpPr>
          <p:nvPr/>
        </p:nvSpPr>
        <p:spPr bwMode="auto">
          <a:xfrm>
            <a:off x="1401763" y="23955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38" name="AutoShape 482"/>
          <p:cNvSpPr>
            <a:spLocks noChangeAspect="1" noChangeArrowheads="1"/>
          </p:cNvSpPr>
          <p:nvPr/>
        </p:nvSpPr>
        <p:spPr bwMode="auto">
          <a:xfrm>
            <a:off x="2106613" y="23955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53" name="AutoShape 483"/>
          <p:cNvSpPr>
            <a:spLocks noChangeAspect="1" noChangeArrowheads="1"/>
          </p:cNvSpPr>
          <p:nvPr/>
        </p:nvSpPr>
        <p:spPr bwMode="auto">
          <a:xfrm>
            <a:off x="2730500" y="30432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54" name="AutoShape 484"/>
          <p:cNvSpPr>
            <a:spLocks noChangeAspect="1" noChangeArrowheads="1"/>
          </p:cNvSpPr>
          <p:nvPr/>
        </p:nvSpPr>
        <p:spPr bwMode="auto">
          <a:xfrm>
            <a:off x="3695700" y="30432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41" name="AutoShape 485"/>
          <p:cNvSpPr>
            <a:spLocks noChangeAspect="1" noChangeArrowheads="1"/>
          </p:cNvSpPr>
          <p:nvPr/>
        </p:nvSpPr>
        <p:spPr bwMode="auto">
          <a:xfrm>
            <a:off x="2990850" y="23955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42" name="AutoShape 486"/>
          <p:cNvSpPr>
            <a:spLocks noChangeAspect="1" noChangeArrowheads="1"/>
          </p:cNvSpPr>
          <p:nvPr/>
        </p:nvSpPr>
        <p:spPr bwMode="auto">
          <a:xfrm>
            <a:off x="3695700" y="23955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43" name="AutoShape 487"/>
          <p:cNvSpPr>
            <a:spLocks noChangeAspect="1" noChangeArrowheads="1"/>
          </p:cNvSpPr>
          <p:nvPr/>
        </p:nvSpPr>
        <p:spPr bwMode="auto">
          <a:xfrm>
            <a:off x="4699000" y="30432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344" name="AutoShape 488"/>
          <p:cNvSpPr>
            <a:spLocks noChangeAspect="1" noChangeArrowheads="1"/>
          </p:cNvSpPr>
          <p:nvPr/>
        </p:nvSpPr>
        <p:spPr bwMode="auto">
          <a:xfrm>
            <a:off x="5648325" y="30432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59" name="AutoShape 489"/>
          <p:cNvSpPr>
            <a:spLocks noChangeAspect="1" noChangeArrowheads="1"/>
          </p:cNvSpPr>
          <p:nvPr/>
        </p:nvSpPr>
        <p:spPr bwMode="auto">
          <a:xfrm>
            <a:off x="4692650" y="23955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60" name="AutoShape 490"/>
          <p:cNvSpPr>
            <a:spLocks noChangeAspect="1" noChangeArrowheads="1"/>
          </p:cNvSpPr>
          <p:nvPr/>
        </p:nvSpPr>
        <p:spPr bwMode="auto">
          <a:xfrm>
            <a:off x="5397500" y="23955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61" name="AutoShape 491"/>
          <p:cNvSpPr>
            <a:spLocks noChangeAspect="1" noChangeArrowheads="1"/>
          </p:cNvSpPr>
          <p:nvPr/>
        </p:nvSpPr>
        <p:spPr bwMode="auto">
          <a:xfrm>
            <a:off x="6281738" y="2395538"/>
            <a:ext cx="528637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62" name="AutoShape 492"/>
          <p:cNvSpPr>
            <a:spLocks noChangeAspect="1" noChangeArrowheads="1"/>
          </p:cNvSpPr>
          <p:nvPr/>
        </p:nvSpPr>
        <p:spPr bwMode="auto">
          <a:xfrm>
            <a:off x="6986588" y="2395538"/>
            <a:ext cx="528637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1763" name="Oval 493"/>
          <p:cNvSpPr>
            <a:spLocks noChangeAspect="1" noChangeArrowheads="1"/>
          </p:cNvSpPr>
          <p:nvPr/>
        </p:nvSpPr>
        <p:spPr bwMode="auto">
          <a:xfrm>
            <a:off x="2713038" y="1774825"/>
            <a:ext cx="198437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1764" name="AutoShape 494"/>
          <p:cNvCxnSpPr>
            <a:cxnSpLocks noChangeAspect="1" noChangeShapeType="1"/>
            <a:stCxn id="31763" idx="4"/>
            <a:endCxn id="31767" idx="0"/>
          </p:cNvCxnSpPr>
          <p:nvPr/>
        </p:nvCxnSpPr>
        <p:spPr bwMode="auto">
          <a:xfrm flipH="1">
            <a:off x="2624138" y="1982788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765" name="AutoShape 495"/>
          <p:cNvCxnSpPr>
            <a:cxnSpLocks noChangeAspect="1" noChangeShapeType="1"/>
            <a:stCxn id="31763" idx="4"/>
            <a:endCxn id="31766" idx="0"/>
          </p:cNvCxnSpPr>
          <p:nvPr/>
        </p:nvCxnSpPr>
        <p:spPr bwMode="auto">
          <a:xfrm>
            <a:off x="2813050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66" name="Rectangle 496"/>
          <p:cNvSpPr>
            <a:spLocks noChangeAspect="1" noChangeArrowheads="1"/>
          </p:cNvSpPr>
          <p:nvPr/>
        </p:nvSpPr>
        <p:spPr bwMode="auto">
          <a:xfrm>
            <a:off x="2960688" y="2122488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767" name="Rectangle 497"/>
          <p:cNvSpPr>
            <a:spLocks noChangeAspect="1" noChangeArrowheads="1"/>
          </p:cNvSpPr>
          <p:nvPr/>
        </p:nvSpPr>
        <p:spPr bwMode="auto">
          <a:xfrm>
            <a:off x="25844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768" name="Text Box 498"/>
          <p:cNvSpPr txBox="1">
            <a:spLocks noChangeAspect="1" noChangeArrowheads="1"/>
          </p:cNvSpPr>
          <p:nvPr/>
        </p:nvSpPr>
        <p:spPr bwMode="auto">
          <a:xfrm>
            <a:off x="2519363" y="1917700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1769" name="Oval 499"/>
          <p:cNvSpPr>
            <a:spLocks noChangeAspect="1" noChangeArrowheads="1"/>
          </p:cNvSpPr>
          <p:nvPr/>
        </p:nvSpPr>
        <p:spPr bwMode="auto">
          <a:xfrm>
            <a:off x="4357688" y="1246188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A</a:t>
            </a:r>
          </a:p>
        </p:txBody>
      </p:sp>
      <p:cxnSp>
        <p:nvCxnSpPr>
          <p:cNvPr id="31770" name="AutoShape 500"/>
          <p:cNvCxnSpPr>
            <a:cxnSpLocks noChangeAspect="1" noChangeShapeType="1"/>
            <a:stCxn id="31769" idx="4"/>
            <a:endCxn id="31773" idx="0"/>
          </p:cNvCxnSpPr>
          <p:nvPr/>
        </p:nvCxnSpPr>
        <p:spPr bwMode="auto">
          <a:xfrm flipH="1">
            <a:off x="4268788" y="1452563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771" name="AutoShape 501"/>
          <p:cNvCxnSpPr>
            <a:cxnSpLocks noChangeAspect="1" noChangeShapeType="1"/>
            <a:stCxn id="31769" idx="4"/>
            <a:endCxn id="31772" idx="0"/>
          </p:cNvCxnSpPr>
          <p:nvPr/>
        </p:nvCxnSpPr>
        <p:spPr bwMode="auto">
          <a:xfrm>
            <a:off x="4457700" y="1452563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72" name="Rectangle 502"/>
          <p:cNvSpPr>
            <a:spLocks noChangeAspect="1" noChangeArrowheads="1"/>
          </p:cNvSpPr>
          <p:nvPr/>
        </p:nvSpPr>
        <p:spPr bwMode="auto">
          <a:xfrm>
            <a:off x="4605338" y="1592263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773" name="Rectangle 503"/>
          <p:cNvSpPr>
            <a:spLocks noChangeAspect="1" noChangeArrowheads="1"/>
          </p:cNvSpPr>
          <p:nvPr/>
        </p:nvSpPr>
        <p:spPr bwMode="auto">
          <a:xfrm>
            <a:off x="4229100" y="1592263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774" name="Text Box 504"/>
          <p:cNvSpPr txBox="1">
            <a:spLocks noChangeAspect="1" noChangeArrowheads="1"/>
          </p:cNvSpPr>
          <p:nvPr/>
        </p:nvSpPr>
        <p:spPr bwMode="auto">
          <a:xfrm>
            <a:off x="4164013" y="1389063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1775" name="Text Box 505"/>
          <p:cNvSpPr txBox="1">
            <a:spLocks noChangeAspect="1" noChangeArrowheads="1"/>
          </p:cNvSpPr>
          <p:nvPr/>
        </p:nvSpPr>
        <p:spPr bwMode="auto">
          <a:xfrm>
            <a:off x="4541838" y="1385888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1776" name="Oval 506"/>
          <p:cNvSpPr>
            <a:spLocks noChangeAspect="1" noChangeArrowheads="1"/>
          </p:cNvSpPr>
          <p:nvPr/>
        </p:nvSpPr>
        <p:spPr bwMode="auto">
          <a:xfrm>
            <a:off x="15668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1777" name="AutoShape 507"/>
          <p:cNvCxnSpPr>
            <a:cxnSpLocks noChangeAspect="1" noChangeShapeType="1"/>
            <a:stCxn id="31776" idx="4"/>
            <a:endCxn id="31780" idx="0"/>
          </p:cNvCxnSpPr>
          <p:nvPr/>
        </p:nvCxnSpPr>
        <p:spPr bwMode="auto">
          <a:xfrm flipH="1">
            <a:off x="147796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778" name="AutoShape 508"/>
          <p:cNvCxnSpPr>
            <a:cxnSpLocks noChangeAspect="1" noChangeShapeType="1"/>
            <a:stCxn id="31776" idx="4"/>
            <a:endCxn id="31779" idx="0"/>
          </p:cNvCxnSpPr>
          <p:nvPr/>
        </p:nvCxnSpPr>
        <p:spPr bwMode="auto">
          <a:xfrm>
            <a:off x="166687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79" name="Rectangle 509"/>
          <p:cNvSpPr>
            <a:spLocks noChangeAspect="1" noChangeArrowheads="1"/>
          </p:cNvSpPr>
          <p:nvPr/>
        </p:nvSpPr>
        <p:spPr bwMode="auto">
          <a:xfrm>
            <a:off x="1814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780" name="Rectangle 510"/>
          <p:cNvSpPr>
            <a:spLocks noChangeAspect="1" noChangeArrowheads="1"/>
          </p:cNvSpPr>
          <p:nvPr/>
        </p:nvSpPr>
        <p:spPr bwMode="auto">
          <a:xfrm>
            <a:off x="14382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781" name="Text Box 511"/>
          <p:cNvSpPr txBox="1">
            <a:spLocks noChangeAspect="1" noChangeArrowheads="1"/>
          </p:cNvSpPr>
          <p:nvPr/>
        </p:nvSpPr>
        <p:spPr bwMode="auto">
          <a:xfrm rot="-5400000">
            <a:off x="1373982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782" name="Text Box 512"/>
          <p:cNvSpPr txBox="1">
            <a:spLocks noChangeAspect="1" noChangeArrowheads="1"/>
          </p:cNvSpPr>
          <p:nvPr/>
        </p:nvSpPr>
        <p:spPr bwMode="auto">
          <a:xfrm rot="-5400000">
            <a:off x="175180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783" name="Oval 513"/>
          <p:cNvSpPr>
            <a:spLocks noChangeAspect="1" noChangeArrowheads="1"/>
          </p:cNvSpPr>
          <p:nvPr/>
        </p:nvSpPr>
        <p:spPr bwMode="auto">
          <a:xfrm>
            <a:off x="22717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1784" name="AutoShape 514"/>
          <p:cNvCxnSpPr>
            <a:cxnSpLocks noChangeAspect="1" noChangeShapeType="1"/>
            <a:stCxn id="31783" idx="4"/>
            <a:endCxn id="31787" idx="0"/>
          </p:cNvCxnSpPr>
          <p:nvPr/>
        </p:nvCxnSpPr>
        <p:spPr bwMode="auto">
          <a:xfrm flipH="1">
            <a:off x="218281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785" name="AutoShape 515"/>
          <p:cNvCxnSpPr>
            <a:cxnSpLocks noChangeAspect="1" noChangeShapeType="1"/>
            <a:stCxn id="31783" idx="4"/>
            <a:endCxn id="31786" idx="0"/>
          </p:cNvCxnSpPr>
          <p:nvPr/>
        </p:nvCxnSpPr>
        <p:spPr bwMode="auto">
          <a:xfrm>
            <a:off x="237172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86" name="Rectangle 516"/>
          <p:cNvSpPr>
            <a:spLocks noChangeAspect="1" noChangeArrowheads="1"/>
          </p:cNvSpPr>
          <p:nvPr/>
        </p:nvSpPr>
        <p:spPr bwMode="auto">
          <a:xfrm>
            <a:off x="25193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787" name="Rectangle 517"/>
          <p:cNvSpPr>
            <a:spLocks noChangeAspect="1" noChangeArrowheads="1"/>
          </p:cNvSpPr>
          <p:nvPr/>
        </p:nvSpPr>
        <p:spPr bwMode="auto">
          <a:xfrm>
            <a:off x="21431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788" name="Text Box 518"/>
          <p:cNvSpPr txBox="1">
            <a:spLocks noChangeAspect="1" noChangeArrowheads="1"/>
          </p:cNvSpPr>
          <p:nvPr/>
        </p:nvSpPr>
        <p:spPr bwMode="auto">
          <a:xfrm>
            <a:off x="2078038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1</a:t>
            </a:r>
          </a:p>
        </p:txBody>
      </p:sp>
      <p:sp>
        <p:nvSpPr>
          <p:cNvPr id="31789" name="Text Box 519"/>
          <p:cNvSpPr txBox="1">
            <a:spLocks noChangeAspect="1" noChangeArrowheads="1"/>
          </p:cNvSpPr>
          <p:nvPr/>
        </p:nvSpPr>
        <p:spPr bwMode="auto">
          <a:xfrm rot="-5400000">
            <a:off x="245665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cxnSp>
        <p:nvCxnSpPr>
          <p:cNvPr id="31790" name="AutoShape 520"/>
          <p:cNvCxnSpPr>
            <a:cxnSpLocks noChangeAspect="1" noChangeShapeType="1"/>
            <a:stCxn id="31767" idx="2"/>
            <a:endCxn id="31776" idx="0"/>
          </p:cNvCxnSpPr>
          <p:nvPr/>
        </p:nvCxnSpPr>
        <p:spPr bwMode="auto">
          <a:xfrm flipH="1">
            <a:off x="1666875" y="2224088"/>
            <a:ext cx="95726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1" name="AutoShape 521"/>
          <p:cNvCxnSpPr>
            <a:cxnSpLocks noChangeAspect="1" noChangeShapeType="1"/>
            <a:stCxn id="31767" idx="2"/>
            <a:endCxn id="31783" idx="0"/>
          </p:cNvCxnSpPr>
          <p:nvPr/>
        </p:nvCxnSpPr>
        <p:spPr bwMode="auto">
          <a:xfrm flipH="1">
            <a:off x="2371725" y="2224088"/>
            <a:ext cx="25241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92" name="Oval 522"/>
          <p:cNvSpPr>
            <a:spLocks noChangeAspect="1" noChangeArrowheads="1"/>
          </p:cNvSpPr>
          <p:nvPr/>
        </p:nvSpPr>
        <p:spPr bwMode="auto">
          <a:xfrm>
            <a:off x="28940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1793" name="AutoShape 523"/>
          <p:cNvCxnSpPr>
            <a:cxnSpLocks noChangeAspect="1" noChangeShapeType="1"/>
            <a:stCxn id="31792" idx="4"/>
            <a:endCxn id="31796" idx="0"/>
          </p:cNvCxnSpPr>
          <p:nvPr/>
        </p:nvCxnSpPr>
        <p:spPr bwMode="auto">
          <a:xfrm flipH="1">
            <a:off x="280670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794" name="AutoShape 524"/>
          <p:cNvCxnSpPr>
            <a:cxnSpLocks noChangeAspect="1" noChangeShapeType="1"/>
            <a:stCxn id="31792" idx="4"/>
            <a:endCxn id="31795" idx="0"/>
          </p:cNvCxnSpPr>
          <p:nvPr/>
        </p:nvCxnSpPr>
        <p:spPr bwMode="auto">
          <a:xfrm>
            <a:off x="2994025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95" name="Rectangle 525"/>
          <p:cNvSpPr>
            <a:spLocks noChangeAspect="1" noChangeArrowheads="1"/>
          </p:cNvSpPr>
          <p:nvPr/>
        </p:nvSpPr>
        <p:spPr bwMode="auto">
          <a:xfrm>
            <a:off x="31416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796" name="Rectangle 526"/>
          <p:cNvSpPr>
            <a:spLocks noChangeAspect="1" noChangeArrowheads="1"/>
          </p:cNvSpPr>
          <p:nvPr/>
        </p:nvSpPr>
        <p:spPr bwMode="auto">
          <a:xfrm>
            <a:off x="27654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797" name="Text Box 527"/>
          <p:cNvSpPr txBox="1">
            <a:spLocks noChangeAspect="1" noChangeArrowheads="1"/>
          </p:cNvSpPr>
          <p:nvPr/>
        </p:nvSpPr>
        <p:spPr bwMode="auto">
          <a:xfrm rot="-5400000">
            <a:off x="2701925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798" name="Text Box 528"/>
          <p:cNvSpPr txBox="1">
            <a:spLocks noChangeAspect="1" noChangeArrowheads="1"/>
          </p:cNvSpPr>
          <p:nvPr/>
        </p:nvSpPr>
        <p:spPr bwMode="auto">
          <a:xfrm>
            <a:off x="30797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1799" name="AutoShape 529"/>
          <p:cNvCxnSpPr>
            <a:cxnSpLocks noChangeAspect="1" noChangeShapeType="1"/>
            <a:stCxn id="31787" idx="2"/>
            <a:endCxn id="31792" idx="0"/>
          </p:cNvCxnSpPr>
          <p:nvPr/>
        </p:nvCxnSpPr>
        <p:spPr bwMode="auto">
          <a:xfrm>
            <a:off x="2184400" y="2870200"/>
            <a:ext cx="80962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00" name="Oval 530"/>
          <p:cNvSpPr>
            <a:spLocks noChangeAspect="1" noChangeArrowheads="1"/>
          </p:cNvSpPr>
          <p:nvPr/>
        </p:nvSpPr>
        <p:spPr bwMode="auto">
          <a:xfrm>
            <a:off x="38592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1801" name="AutoShape 531"/>
          <p:cNvCxnSpPr>
            <a:cxnSpLocks noChangeAspect="1" noChangeShapeType="1"/>
            <a:stCxn id="31800" idx="4"/>
            <a:endCxn id="31804" idx="0"/>
          </p:cNvCxnSpPr>
          <p:nvPr/>
        </p:nvCxnSpPr>
        <p:spPr bwMode="auto">
          <a:xfrm flipH="1">
            <a:off x="37719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02" name="AutoShape 532"/>
          <p:cNvCxnSpPr>
            <a:cxnSpLocks noChangeAspect="1" noChangeShapeType="1"/>
            <a:stCxn id="31800" idx="4"/>
            <a:endCxn id="31803" idx="0"/>
          </p:cNvCxnSpPr>
          <p:nvPr/>
        </p:nvCxnSpPr>
        <p:spPr bwMode="auto">
          <a:xfrm>
            <a:off x="39608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03" name="Rectangle 533"/>
          <p:cNvSpPr>
            <a:spLocks noChangeAspect="1" noChangeArrowheads="1"/>
          </p:cNvSpPr>
          <p:nvPr/>
        </p:nvSpPr>
        <p:spPr bwMode="auto">
          <a:xfrm>
            <a:off x="41068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04" name="Rectangle 534"/>
          <p:cNvSpPr>
            <a:spLocks noChangeAspect="1" noChangeArrowheads="1"/>
          </p:cNvSpPr>
          <p:nvPr/>
        </p:nvSpPr>
        <p:spPr bwMode="auto">
          <a:xfrm>
            <a:off x="37306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05" name="Text Box 535"/>
          <p:cNvSpPr txBox="1">
            <a:spLocks noChangeAspect="1" noChangeArrowheads="1"/>
          </p:cNvSpPr>
          <p:nvPr/>
        </p:nvSpPr>
        <p:spPr bwMode="auto">
          <a:xfrm rot="-5400000">
            <a:off x="3667919" y="3212307"/>
            <a:ext cx="206375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806" name="Text Box 536"/>
          <p:cNvSpPr txBox="1">
            <a:spLocks noChangeAspect="1" noChangeArrowheads="1"/>
          </p:cNvSpPr>
          <p:nvPr/>
        </p:nvSpPr>
        <p:spPr bwMode="auto">
          <a:xfrm>
            <a:off x="40449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1807" name="AutoShape 537"/>
          <p:cNvCxnSpPr>
            <a:cxnSpLocks noChangeAspect="1" noChangeShapeType="1"/>
            <a:stCxn id="31786" idx="2"/>
            <a:endCxn id="31800" idx="0"/>
          </p:cNvCxnSpPr>
          <p:nvPr/>
        </p:nvCxnSpPr>
        <p:spPr bwMode="auto">
          <a:xfrm>
            <a:off x="2560638" y="2870200"/>
            <a:ext cx="1398587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08" name="AutoShape 538"/>
          <p:cNvCxnSpPr>
            <a:cxnSpLocks noChangeAspect="1" noChangeShapeType="1"/>
            <a:stCxn id="31773" idx="2"/>
            <a:endCxn id="31763" idx="0"/>
          </p:cNvCxnSpPr>
          <p:nvPr/>
        </p:nvCxnSpPr>
        <p:spPr bwMode="auto">
          <a:xfrm flipH="1">
            <a:off x="2813050" y="1693863"/>
            <a:ext cx="1455738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09" name="Oval 539"/>
          <p:cNvSpPr>
            <a:spLocks noChangeAspect="1" noChangeArrowheads="1"/>
          </p:cNvSpPr>
          <p:nvPr/>
        </p:nvSpPr>
        <p:spPr bwMode="auto">
          <a:xfrm>
            <a:off x="31543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1810" name="AutoShape 540"/>
          <p:cNvCxnSpPr>
            <a:cxnSpLocks noChangeAspect="1" noChangeShapeType="1"/>
            <a:stCxn id="31809" idx="4"/>
            <a:endCxn id="31813" idx="0"/>
          </p:cNvCxnSpPr>
          <p:nvPr/>
        </p:nvCxnSpPr>
        <p:spPr bwMode="auto">
          <a:xfrm flipH="1">
            <a:off x="30670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11" name="AutoShape 541"/>
          <p:cNvCxnSpPr>
            <a:cxnSpLocks noChangeAspect="1" noChangeShapeType="1"/>
            <a:stCxn id="31809" idx="4"/>
            <a:endCxn id="31812" idx="0"/>
          </p:cNvCxnSpPr>
          <p:nvPr/>
        </p:nvCxnSpPr>
        <p:spPr bwMode="auto">
          <a:xfrm>
            <a:off x="32559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12" name="Rectangle 542"/>
          <p:cNvSpPr>
            <a:spLocks noChangeAspect="1" noChangeArrowheads="1"/>
          </p:cNvSpPr>
          <p:nvPr/>
        </p:nvSpPr>
        <p:spPr bwMode="auto">
          <a:xfrm>
            <a:off x="3402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13" name="Rectangle 543"/>
          <p:cNvSpPr>
            <a:spLocks noChangeAspect="1" noChangeArrowheads="1"/>
          </p:cNvSpPr>
          <p:nvPr/>
        </p:nvSpPr>
        <p:spPr bwMode="auto">
          <a:xfrm>
            <a:off x="30257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14" name="Text Box 544"/>
          <p:cNvSpPr txBox="1">
            <a:spLocks noChangeAspect="1" noChangeArrowheads="1"/>
          </p:cNvSpPr>
          <p:nvPr/>
        </p:nvSpPr>
        <p:spPr bwMode="auto">
          <a:xfrm rot="-5400000">
            <a:off x="2962276" y="2565400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815" name="Text Box 545"/>
          <p:cNvSpPr txBox="1">
            <a:spLocks noChangeAspect="1" noChangeArrowheads="1"/>
          </p:cNvSpPr>
          <p:nvPr/>
        </p:nvSpPr>
        <p:spPr bwMode="auto">
          <a:xfrm>
            <a:off x="334010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1816" name="Oval 546"/>
          <p:cNvSpPr>
            <a:spLocks noChangeAspect="1" noChangeArrowheads="1"/>
          </p:cNvSpPr>
          <p:nvPr/>
        </p:nvSpPr>
        <p:spPr bwMode="auto">
          <a:xfrm>
            <a:off x="38592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1817" name="AutoShape 547"/>
          <p:cNvCxnSpPr>
            <a:cxnSpLocks noChangeAspect="1" noChangeShapeType="1"/>
            <a:stCxn id="31816" idx="4"/>
            <a:endCxn id="31820" idx="0"/>
          </p:cNvCxnSpPr>
          <p:nvPr/>
        </p:nvCxnSpPr>
        <p:spPr bwMode="auto">
          <a:xfrm flipH="1">
            <a:off x="37719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18" name="AutoShape 548"/>
          <p:cNvCxnSpPr>
            <a:cxnSpLocks noChangeAspect="1" noChangeShapeType="1"/>
            <a:stCxn id="31816" idx="4"/>
            <a:endCxn id="31819" idx="0"/>
          </p:cNvCxnSpPr>
          <p:nvPr/>
        </p:nvCxnSpPr>
        <p:spPr bwMode="auto">
          <a:xfrm>
            <a:off x="39608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19" name="Rectangle 549"/>
          <p:cNvSpPr>
            <a:spLocks noChangeAspect="1" noChangeArrowheads="1"/>
          </p:cNvSpPr>
          <p:nvPr/>
        </p:nvSpPr>
        <p:spPr bwMode="auto">
          <a:xfrm>
            <a:off x="41068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20" name="Rectangle 550"/>
          <p:cNvSpPr>
            <a:spLocks noChangeAspect="1" noChangeArrowheads="1"/>
          </p:cNvSpPr>
          <p:nvPr/>
        </p:nvSpPr>
        <p:spPr bwMode="auto">
          <a:xfrm>
            <a:off x="37306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21" name="Text Box 551"/>
          <p:cNvSpPr txBox="1">
            <a:spLocks noChangeAspect="1" noChangeArrowheads="1"/>
          </p:cNvSpPr>
          <p:nvPr/>
        </p:nvSpPr>
        <p:spPr bwMode="auto">
          <a:xfrm>
            <a:off x="36671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0</a:t>
            </a:r>
          </a:p>
        </p:txBody>
      </p:sp>
      <p:sp>
        <p:nvSpPr>
          <p:cNvPr id="31822" name="Text Box 552"/>
          <p:cNvSpPr txBox="1">
            <a:spLocks noChangeAspect="1" noChangeArrowheads="1"/>
          </p:cNvSpPr>
          <p:nvPr/>
        </p:nvSpPr>
        <p:spPr bwMode="auto">
          <a:xfrm>
            <a:off x="404495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cxnSp>
        <p:nvCxnSpPr>
          <p:cNvPr id="31823" name="AutoShape 553"/>
          <p:cNvCxnSpPr>
            <a:cxnSpLocks noChangeAspect="1" noChangeShapeType="1"/>
            <a:stCxn id="31766" idx="2"/>
            <a:endCxn id="31809" idx="0"/>
          </p:cNvCxnSpPr>
          <p:nvPr/>
        </p:nvCxnSpPr>
        <p:spPr bwMode="auto">
          <a:xfrm>
            <a:off x="3000375" y="2224088"/>
            <a:ext cx="25558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24" name="AutoShape 554"/>
          <p:cNvCxnSpPr>
            <a:cxnSpLocks noChangeAspect="1" noChangeShapeType="1"/>
            <a:stCxn id="31766" idx="2"/>
            <a:endCxn id="31816" idx="0"/>
          </p:cNvCxnSpPr>
          <p:nvPr/>
        </p:nvCxnSpPr>
        <p:spPr bwMode="auto">
          <a:xfrm>
            <a:off x="3000375" y="2224088"/>
            <a:ext cx="96043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25" name="Oval 555"/>
          <p:cNvSpPr>
            <a:spLocks noChangeAspect="1" noChangeArrowheads="1"/>
          </p:cNvSpPr>
          <p:nvPr/>
        </p:nvSpPr>
        <p:spPr bwMode="auto">
          <a:xfrm>
            <a:off x="4864100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1826" name="AutoShape 556"/>
          <p:cNvCxnSpPr>
            <a:cxnSpLocks noChangeAspect="1" noChangeShapeType="1"/>
            <a:stCxn id="31825" idx="4"/>
            <a:endCxn id="31829" idx="0"/>
          </p:cNvCxnSpPr>
          <p:nvPr/>
        </p:nvCxnSpPr>
        <p:spPr bwMode="auto">
          <a:xfrm flipH="1">
            <a:off x="47752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27" name="AutoShape 557"/>
          <p:cNvCxnSpPr>
            <a:cxnSpLocks noChangeAspect="1" noChangeShapeType="1"/>
            <a:stCxn id="31825" idx="4"/>
            <a:endCxn id="31828" idx="0"/>
          </p:cNvCxnSpPr>
          <p:nvPr/>
        </p:nvCxnSpPr>
        <p:spPr bwMode="auto">
          <a:xfrm>
            <a:off x="49641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28" name="Rectangle 558"/>
          <p:cNvSpPr>
            <a:spLocks noChangeAspect="1" noChangeArrowheads="1"/>
          </p:cNvSpPr>
          <p:nvPr/>
        </p:nvSpPr>
        <p:spPr bwMode="auto">
          <a:xfrm>
            <a:off x="51117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29" name="Rectangle 559"/>
          <p:cNvSpPr>
            <a:spLocks noChangeAspect="1" noChangeArrowheads="1"/>
          </p:cNvSpPr>
          <p:nvPr/>
        </p:nvSpPr>
        <p:spPr bwMode="auto">
          <a:xfrm>
            <a:off x="473551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30" name="Text Box 560"/>
          <p:cNvSpPr txBox="1">
            <a:spLocks noChangeAspect="1" noChangeArrowheads="1"/>
          </p:cNvSpPr>
          <p:nvPr/>
        </p:nvSpPr>
        <p:spPr bwMode="auto">
          <a:xfrm rot="-5400000">
            <a:off x="4672013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831" name="Text Box 561"/>
          <p:cNvSpPr txBox="1">
            <a:spLocks noChangeAspect="1" noChangeArrowheads="1"/>
          </p:cNvSpPr>
          <p:nvPr/>
        </p:nvSpPr>
        <p:spPr bwMode="auto">
          <a:xfrm>
            <a:off x="5048250" y="3209925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1832" name="AutoShape 562"/>
          <p:cNvCxnSpPr>
            <a:cxnSpLocks noChangeAspect="1" noChangeShapeType="1"/>
            <a:stCxn id="31820" idx="2"/>
            <a:endCxn id="31825" idx="0"/>
          </p:cNvCxnSpPr>
          <p:nvPr/>
        </p:nvCxnSpPr>
        <p:spPr bwMode="auto">
          <a:xfrm>
            <a:off x="3771900" y="2870200"/>
            <a:ext cx="119221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33" name="Oval 563"/>
          <p:cNvSpPr>
            <a:spLocks noChangeAspect="1" noChangeArrowheads="1"/>
          </p:cNvSpPr>
          <p:nvPr/>
        </p:nvSpPr>
        <p:spPr bwMode="auto">
          <a:xfrm>
            <a:off x="5811838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1834" name="AutoShape 564"/>
          <p:cNvCxnSpPr>
            <a:cxnSpLocks noChangeAspect="1" noChangeShapeType="1"/>
            <a:stCxn id="31833" idx="4"/>
            <a:endCxn id="31837" idx="0"/>
          </p:cNvCxnSpPr>
          <p:nvPr/>
        </p:nvCxnSpPr>
        <p:spPr bwMode="auto">
          <a:xfrm flipH="1">
            <a:off x="5722938" y="32766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35" name="AutoShape 565"/>
          <p:cNvCxnSpPr>
            <a:cxnSpLocks noChangeAspect="1" noChangeShapeType="1"/>
            <a:stCxn id="31833" idx="4"/>
            <a:endCxn id="31836" idx="0"/>
          </p:cNvCxnSpPr>
          <p:nvPr/>
        </p:nvCxnSpPr>
        <p:spPr bwMode="auto">
          <a:xfrm>
            <a:off x="591185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36" name="Rectangle 566"/>
          <p:cNvSpPr>
            <a:spLocks noChangeAspect="1" noChangeArrowheads="1"/>
          </p:cNvSpPr>
          <p:nvPr/>
        </p:nvSpPr>
        <p:spPr bwMode="auto">
          <a:xfrm>
            <a:off x="6059488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37" name="Rectangle 567"/>
          <p:cNvSpPr>
            <a:spLocks noChangeAspect="1" noChangeArrowheads="1"/>
          </p:cNvSpPr>
          <p:nvPr/>
        </p:nvSpPr>
        <p:spPr bwMode="auto">
          <a:xfrm>
            <a:off x="56832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38" name="Text Box 568"/>
          <p:cNvSpPr txBox="1">
            <a:spLocks noChangeAspect="1" noChangeArrowheads="1"/>
          </p:cNvSpPr>
          <p:nvPr/>
        </p:nvSpPr>
        <p:spPr bwMode="auto">
          <a:xfrm rot="-5400000">
            <a:off x="5619750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839" name="Text Box 569"/>
          <p:cNvSpPr txBox="1">
            <a:spLocks noChangeAspect="1" noChangeArrowheads="1"/>
          </p:cNvSpPr>
          <p:nvPr/>
        </p:nvSpPr>
        <p:spPr bwMode="auto">
          <a:xfrm>
            <a:off x="5997575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1840" name="AutoShape 570"/>
          <p:cNvCxnSpPr>
            <a:cxnSpLocks noChangeAspect="1" noChangeShapeType="1"/>
            <a:stCxn id="31819" idx="2"/>
            <a:endCxn id="31833" idx="0"/>
          </p:cNvCxnSpPr>
          <p:nvPr/>
        </p:nvCxnSpPr>
        <p:spPr bwMode="auto">
          <a:xfrm>
            <a:off x="4148138" y="2870200"/>
            <a:ext cx="1763712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41" name="Oval 571"/>
          <p:cNvSpPr>
            <a:spLocks noChangeAspect="1" noChangeArrowheads="1"/>
          </p:cNvSpPr>
          <p:nvPr/>
        </p:nvSpPr>
        <p:spPr bwMode="auto">
          <a:xfrm>
            <a:off x="6003925" y="1774825"/>
            <a:ext cx="198438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1842" name="AutoShape 572"/>
          <p:cNvCxnSpPr>
            <a:cxnSpLocks noChangeAspect="1" noChangeShapeType="1"/>
            <a:stCxn id="31841" idx="4"/>
            <a:endCxn id="31845" idx="0"/>
          </p:cNvCxnSpPr>
          <p:nvPr/>
        </p:nvCxnSpPr>
        <p:spPr bwMode="auto">
          <a:xfrm flipH="1">
            <a:off x="5915025" y="1982788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43" name="AutoShape 573"/>
          <p:cNvCxnSpPr>
            <a:cxnSpLocks noChangeAspect="1" noChangeShapeType="1"/>
            <a:stCxn id="31841" idx="4"/>
            <a:endCxn id="31844" idx="0"/>
          </p:cNvCxnSpPr>
          <p:nvPr/>
        </p:nvCxnSpPr>
        <p:spPr bwMode="auto">
          <a:xfrm>
            <a:off x="6103938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44" name="Rectangle 574"/>
          <p:cNvSpPr>
            <a:spLocks noChangeAspect="1" noChangeArrowheads="1"/>
          </p:cNvSpPr>
          <p:nvPr/>
        </p:nvSpPr>
        <p:spPr bwMode="auto">
          <a:xfrm>
            <a:off x="6251575" y="2122488"/>
            <a:ext cx="79375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45" name="Rectangle 575"/>
          <p:cNvSpPr>
            <a:spLocks noChangeAspect="1" noChangeArrowheads="1"/>
          </p:cNvSpPr>
          <p:nvPr/>
        </p:nvSpPr>
        <p:spPr bwMode="auto">
          <a:xfrm>
            <a:off x="58737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46" name="Text Box 576"/>
          <p:cNvSpPr txBox="1">
            <a:spLocks noChangeAspect="1" noChangeArrowheads="1"/>
          </p:cNvSpPr>
          <p:nvPr/>
        </p:nvSpPr>
        <p:spPr bwMode="auto">
          <a:xfrm>
            <a:off x="5810250" y="1917700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1847" name="Text Box 577"/>
          <p:cNvSpPr txBox="1">
            <a:spLocks noChangeAspect="1" noChangeArrowheads="1"/>
          </p:cNvSpPr>
          <p:nvPr/>
        </p:nvSpPr>
        <p:spPr bwMode="auto">
          <a:xfrm>
            <a:off x="6188075" y="19145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1848" name="Oval 578"/>
          <p:cNvSpPr>
            <a:spLocks noChangeAspect="1" noChangeArrowheads="1"/>
          </p:cNvSpPr>
          <p:nvPr/>
        </p:nvSpPr>
        <p:spPr bwMode="auto">
          <a:xfrm>
            <a:off x="48577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1849" name="AutoShape 579"/>
          <p:cNvCxnSpPr>
            <a:cxnSpLocks noChangeAspect="1" noChangeShapeType="1"/>
            <a:stCxn id="31848" idx="4"/>
            <a:endCxn id="31852" idx="0"/>
          </p:cNvCxnSpPr>
          <p:nvPr/>
        </p:nvCxnSpPr>
        <p:spPr bwMode="auto">
          <a:xfrm flipH="1">
            <a:off x="47688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50" name="AutoShape 580"/>
          <p:cNvCxnSpPr>
            <a:cxnSpLocks noChangeAspect="1" noChangeShapeType="1"/>
            <a:stCxn id="31848" idx="4"/>
            <a:endCxn id="31851" idx="0"/>
          </p:cNvCxnSpPr>
          <p:nvPr/>
        </p:nvCxnSpPr>
        <p:spPr bwMode="auto">
          <a:xfrm>
            <a:off x="49577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51" name="Rectangle 581"/>
          <p:cNvSpPr>
            <a:spLocks noChangeAspect="1" noChangeArrowheads="1"/>
          </p:cNvSpPr>
          <p:nvPr/>
        </p:nvSpPr>
        <p:spPr bwMode="auto">
          <a:xfrm>
            <a:off x="51054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52" name="Rectangle 582"/>
          <p:cNvSpPr>
            <a:spLocks noChangeAspect="1" noChangeArrowheads="1"/>
          </p:cNvSpPr>
          <p:nvPr/>
        </p:nvSpPr>
        <p:spPr bwMode="auto">
          <a:xfrm>
            <a:off x="47291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53" name="Text Box 583"/>
          <p:cNvSpPr txBox="1">
            <a:spLocks noChangeAspect="1" noChangeArrowheads="1"/>
          </p:cNvSpPr>
          <p:nvPr/>
        </p:nvSpPr>
        <p:spPr bwMode="auto">
          <a:xfrm rot="-5400000">
            <a:off x="4664870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854" name="Text Box 584"/>
          <p:cNvSpPr txBox="1">
            <a:spLocks noChangeAspect="1" noChangeArrowheads="1"/>
          </p:cNvSpPr>
          <p:nvPr/>
        </p:nvSpPr>
        <p:spPr bwMode="auto">
          <a:xfrm>
            <a:off x="504190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1855" name="Oval 585"/>
          <p:cNvSpPr>
            <a:spLocks noChangeAspect="1" noChangeArrowheads="1"/>
          </p:cNvSpPr>
          <p:nvPr/>
        </p:nvSpPr>
        <p:spPr bwMode="auto">
          <a:xfrm>
            <a:off x="5562600" y="2422525"/>
            <a:ext cx="198438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1856" name="AutoShape 586"/>
          <p:cNvCxnSpPr>
            <a:cxnSpLocks noChangeAspect="1" noChangeShapeType="1"/>
            <a:stCxn id="31855" idx="4"/>
            <a:endCxn id="31859" idx="0"/>
          </p:cNvCxnSpPr>
          <p:nvPr/>
        </p:nvCxnSpPr>
        <p:spPr bwMode="auto">
          <a:xfrm flipH="1">
            <a:off x="54737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57" name="AutoShape 587"/>
          <p:cNvCxnSpPr>
            <a:cxnSpLocks noChangeAspect="1" noChangeShapeType="1"/>
            <a:stCxn id="31855" idx="4"/>
            <a:endCxn id="31858" idx="0"/>
          </p:cNvCxnSpPr>
          <p:nvPr/>
        </p:nvCxnSpPr>
        <p:spPr bwMode="auto">
          <a:xfrm>
            <a:off x="56626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58" name="Rectangle 588"/>
          <p:cNvSpPr>
            <a:spLocks noChangeAspect="1" noChangeArrowheads="1"/>
          </p:cNvSpPr>
          <p:nvPr/>
        </p:nvSpPr>
        <p:spPr bwMode="auto">
          <a:xfrm>
            <a:off x="58102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59" name="Rectangle 589"/>
          <p:cNvSpPr>
            <a:spLocks noChangeAspect="1" noChangeArrowheads="1"/>
          </p:cNvSpPr>
          <p:nvPr/>
        </p:nvSpPr>
        <p:spPr bwMode="auto">
          <a:xfrm>
            <a:off x="5434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60" name="Text Box 590"/>
          <p:cNvSpPr txBox="1">
            <a:spLocks noChangeAspect="1" noChangeArrowheads="1"/>
          </p:cNvSpPr>
          <p:nvPr/>
        </p:nvSpPr>
        <p:spPr bwMode="auto">
          <a:xfrm>
            <a:off x="53689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1861" name="Text Box 591"/>
          <p:cNvSpPr txBox="1">
            <a:spLocks noChangeAspect="1" noChangeArrowheads="1"/>
          </p:cNvSpPr>
          <p:nvPr/>
        </p:nvSpPr>
        <p:spPr bwMode="auto">
          <a:xfrm>
            <a:off x="574675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1862" name="AutoShape 592"/>
          <p:cNvCxnSpPr>
            <a:cxnSpLocks noChangeAspect="1" noChangeShapeType="1"/>
            <a:stCxn id="31845" idx="2"/>
            <a:endCxn id="31848" idx="0"/>
          </p:cNvCxnSpPr>
          <p:nvPr/>
        </p:nvCxnSpPr>
        <p:spPr bwMode="auto">
          <a:xfrm flipH="1">
            <a:off x="4957763" y="2224088"/>
            <a:ext cx="95726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63" name="AutoShape 593"/>
          <p:cNvCxnSpPr>
            <a:cxnSpLocks noChangeAspect="1" noChangeShapeType="1"/>
            <a:stCxn id="31845" idx="2"/>
            <a:endCxn id="31855" idx="0"/>
          </p:cNvCxnSpPr>
          <p:nvPr/>
        </p:nvCxnSpPr>
        <p:spPr bwMode="auto">
          <a:xfrm flipH="1">
            <a:off x="5662613" y="2224088"/>
            <a:ext cx="25241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64" name="AutoShape 594"/>
          <p:cNvCxnSpPr>
            <a:cxnSpLocks noChangeAspect="1" noChangeShapeType="1"/>
            <a:stCxn id="31859" idx="2"/>
            <a:endCxn id="31792" idx="0"/>
          </p:cNvCxnSpPr>
          <p:nvPr/>
        </p:nvCxnSpPr>
        <p:spPr bwMode="auto">
          <a:xfrm flipH="1">
            <a:off x="2994025" y="2870200"/>
            <a:ext cx="248126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65" name="AutoShape 595"/>
          <p:cNvCxnSpPr>
            <a:cxnSpLocks noChangeAspect="1" noChangeShapeType="1"/>
            <a:stCxn id="31858" idx="2"/>
            <a:endCxn id="31800" idx="0"/>
          </p:cNvCxnSpPr>
          <p:nvPr/>
        </p:nvCxnSpPr>
        <p:spPr bwMode="auto">
          <a:xfrm flipH="1">
            <a:off x="3959225" y="2870200"/>
            <a:ext cx="1892300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66" name="AutoShape 596"/>
          <p:cNvCxnSpPr>
            <a:cxnSpLocks noChangeAspect="1" noChangeShapeType="1"/>
            <a:stCxn id="31772" idx="2"/>
            <a:endCxn id="31841" idx="0"/>
          </p:cNvCxnSpPr>
          <p:nvPr/>
        </p:nvCxnSpPr>
        <p:spPr bwMode="auto">
          <a:xfrm>
            <a:off x="4645025" y="1693863"/>
            <a:ext cx="1458913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67" name="Oval 597"/>
          <p:cNvSpPr>
            <a:spLocks noChangeAspect="1" noChangeArrowheads="1"/>
          </p:cNvSpPr>
          <p:nvPr/>
        </p:nvSpPr>
        <p:spPr bwMode="auto">
          <a:xfrm>
            <a:off x="64452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1868" name="AutoShape 598"/>
          <p:cNvCxnSpPr>
            <a:cxnSpLocks noChangeAspect="1" noChangeShapeType="1"/>
            <a:stCxn id="31867" idx="4"/>
            <a:endCxn id="31871" idx="0"/>
          </p:cNvCxnSpPr>
          <p:nvPr/>
        </p:nvCxnSpPr>
        <p:spPr bwMode="auto">
          <a:xfrm flipH="1">
            <a:off x="635793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69" name="AutoShape 599"/>
          <p:cNvCxnSpPr>
            <a:cxnSpLocks noChangeAspect="1" noChangeShapeType="1"/>
            <a:stCxn id="31867" idx="4"/>
            <a:endCxn id="31870" idx="0"/>
          </p:cNvCxnSpPr>
          <p:nvPr/>
        </p:nvCxnSpPr>
        <p:spPr bwMode="auto">
          <a:xfrm>
            <a:off x="654685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70" name="Rectangle 600"/>
          <p:cNvSpPr>
            <a:spLocks noChangeAspect="1" noChangeArrowheads="1"/>
          </p:cNvSpPr>
          <p:nvPr/>
        </p:nvSpPr>
        <p:spPr bwMode="auto">
          <a:xfrm>
            <a:off x="66929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71" name="Rectangle 601"/>
          <p:cNvSpPr>
            <a:spLocks noChangeAspect="1" noChangeArrowheads="1"/>
          </p:cNvSpPr>
          <p:nvPr/>
        </p:nvSpPr>
        <p:spPr bwMode="auto">
          <a:xfrm>
            <a:off x="63166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72" name="Text Box 602"/>
          <p:cNvSpPr txBox="1">
            <a:spLocks noChangeAspect="1" noChangeArrowheads="1"/>
          </p:cNvSpPr>
          <p:nvPr/>
        </p:nvSpPr>
        <p:spPr bwMode="auto">
          <a:xfrm rot="-5400000">
            <a:off x="6253163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1873" name="Text Box 603"/>
          <p:cNvSpPr txBox="1">
            <a:spLocks noChangeAspect="1" noChangeArrowheads="1"/>
          </p:cNvSpPr>
          <p:nvPr/>
        </p:nvSpPr>
        <p:spPr bwMode="auto">
          <a:xfrm>
            <a:off x="663098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1874" name="Oval 604"/>
          <p:cNvSpPr>
            <a:spLocks noChangeAspect="1" noChangeArrowheads="1"/>
          </p:cNvSpPr>
          <p:nvPr/>
        </p:nvSpPr>
        <p:spPr bwMode="auto">
          <a:xfrm>
            <a:off x="715010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1875" name="AutoShape 605"/>
          <p:cNvCxnSpPr>
            <a:cxnSpLocks noChangeAspect="1" noChangeShapeType="1"/>
            <a:stCxn id="31874" idx="4"/>
            <a:endCxn id="31878" idx="0"/>
          </p:cNvCxnSpPr>
          <p:nvPr/>
        </p:nvCxnSpPr>
        <p:spPr bwMode="auto">
          <a:xfrm flipH="1">
            <a:off x="706278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876" name="AutoShape 606"/>
          <p:cNvCxnSpPr>
            <a:cxnSpLocks noChangeAspect="1" noChangeShapeType="1"/>
            <a:stCxn id="31874" idx="4"/>
            <a:endCxn id="31877" idx="0"/>
          </p:cNvCxnSpPr>
          <p:nvPr/>
        </p:nvCxnSpPr>
        <p:spPr bwMode="auto">
          <a:xfrm>
            <a:off x="725170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77" name="Rectangle 607"/>
          <p:cNvSpPr>
            <a:spLocks noChangeAspect="1" noChangeArrowheads="1"/>
          </p:cNvSpPr>
          <p:nvPr/>
        </p:nvSpPr>
        <p:spPr bwMode="auto">
          <a:xfrm>
            <a:off x="73977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1878" name="Rectangle 608"/>
          <p:cNvSpPr>
            <a:spLocks noChangeAspect="1" noChangeArrowheads="1"/>
          </p:cNvSpPr>
          <p:nvPr/>
        </p:nvSpPr>
        <p:spPr bwMode="auto">
          <a:xfrm>
            <a:off x="7021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1879" name="Text Box 609"/>
          <p:cNvSpPr txBox="1">
            <a:spLocks noChangeAspect="1" noChangeArrowheads="1"/>
          </p:cNvSpPr>
          <p:nvPr/>
        </p:nvSpPr>
        <p:spPr bwMode="auto">
          <a:xfrm>
            <a:off x="6958013" y="2565400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1880" name="Text Box 610"/>
          <p:cNvSpPr txBox="1">
            <a:spLocks noChangeAspect="1" noChangeArrowheads="1"/>
          </p:cNvSpPr>
          <p:nvPr/>
        </p:nvSpPr>
        <p:spPr bwMode="auto">
          <a:xfrm>
            <a:off x="733583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1881" name="AutoShape 611"/>
          <p:cNvCxnSpPr>
            <a:cxnSpLocks noChangeAspect="1" noChangeShapeType="1"/>
            <a:stCxn id="31844" idx="2"/>
            <a:endCxn id="31867" idx="0"/>
          </p:cNvCxnSpPr>
          <p:nvPr/>
        </p:nvCxnSpPr>
        <p:spPr bwMode="auto">
          <a:xfrm>
            <a:off x="6291263" y="2224088"/>
            <a:ext cx="25558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82" name="AutoShape 612"/>
          <p:cNvCxnSpPr>
            <a:cxnSpLocks noChangeAspect="1" noChangeShapeType="1"/>
            <a:stCxn id="31844" idx="2"/>
            <a:endCxn id="31874" idx="0"/>
          </p:cNvCxnSpPr>
          <p:nvPr/>
        </p:nvCxnSpPr>
        <p:spPr bwMode="auto">
          <a:xfrm>
            <a:off x="6291263" y="2224088"/>
            <a:ext cx="96043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83" name="AutoShape 613"/>
          <p:cNvCxnSpPr>
            <a:cxnSpLocks noChangeAspect="1" noChangeShapeType="1"/>
            <a:stCxn id="31878" idx="2"/>
            <a:endCxn id="31825" idx="0"/>
          </p:cNvCxnSpPr>
          <p:nvPr/>
        </p:nvCxnSpPr>
        <p:spPr bwMode="auto">
          <a:xfrm flipH="1">
            <a:off x="4964113" y="2870200"/>
            <a:ext cx="20986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84" name="AutoShape 614"/>
          <p:cNvCxnSpPr>
            <a:cxnSpLocks noChangeAspect="1" noChangeShapeType="1"/>
            <a:stCxn id="31877" idx="2"/>
            <a:endCxn id="31833" idx="0"/>
          </p:cNvCxnSpPr>
          <p:nvPr/>
        </p:nvCxnSpPr>
        <p:spPr bwMode="auto">
          <a:xfrm flipH="1">
            <a:off x="5911850" y="2870200"/>
            <a:ext cx="15271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623"/>
          <p:cNvGrpSpPr>
            <a:grpSpLocks/>
          </p:cNvGrpSpPr>
          <p:nvPr/>
        </p:nvGrpSpPr>
        <p:grpSpPr bwMode="auto">
          <a:xfrm>
            <a:off x="4192588" y="3800475"/>
            <a:ext cx="585787" cy="528638"/>
            <a:chOff x="2791" y="864"/>
            <a:chExt cx="369" cy="333"/>
          </a:xfrm>
        </p:grpSpPr>
        <p:sp>
          <p:nvSpPr>
            <p:cNvPr id="31969" name="AutoShape 615"/>
            <p:cNvSpPr>
              <a:spLocks noChangeAspect="1" noChangeArrowheads="1"/>
            </p:cNvSpPr>
            <p:nvPr/>
          </p:nvSpPr>
          <p:spPr bwMode="auto">
            <a:xfrm>
              <a:off x="2809" y="864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70" name="Oval 616"/>
            <p:cNvSpPr>
              <a:spLocks noChangeAspect="1" noChangeArrowheads="1"/>
            </p:cNvSpPr>
            <p:nvPr/>
          </p:nvSpPr>
          <p:spPr bwMode="auto">
            <a:xfrm>
              <a:off x="2913" y="881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31971" name="AutoShape 617"/>
            <p:cNvCxnSpPr>
              <a:cxnSpLocks noChangeAspect="1" noChangeShapeType="1"/>
              <a:stCxn id="31970" idx="4"/>
              <a:endCxn id="31974" idx="0"/>
            </p:cNvCxnSpPr>
            <p:nvPr/>
          </p:nvCxnSpPr>
          <p:spPr bwMode="auto">
            <a:xfrm flipH="1">
              <a:off x="2857" y="1011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72" name="AutoShape 618"/>
            <p:cNvCxnSpPr>
              <a:cxnSpLocks noChangeAspect="1" noChangeShapeType="1"/>
              <a:stCxn id="31970" idx="4"/>
              <a:endCxn id="31973" idx="0"/>
            </p:cNvCxnSpPr>
            <p:nvPr/>
          </p:nvCxnSpPr>
          <p:spPr bwMode="auto">
            <a:xfrm>
              <a:off x="2976" y="1011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73" name="Rectangle 619"/>
            <p:cNvSpPr>
              <a:spLocks noChangeAspect="1" noChangeArrowheads="1"/>
            </p:cNvSpPr>
            <p:nvPr/>
          </p:nvSpPr>
          <p:spPr bwMode="auto">
            <a:xfrm>
              <a:off x="3069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74" name="Rectangle 620"/>
            <p:cNvSpPr>
              <a:spLocks noChangeAspect="1" noChangeArrowheads="1"/>
            </p:cNvSpPr>
            <p:nvPr/>
          </p:nvSpPr>
          <p:spPr bwMode="auto">
            <a:xfrm>
              <a:off x="2832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75" name="Text Box 621"/>
            <p:cNvSpPr txBox="1">
              <a:spLocks noChangeAspect="1" noChangeArrowheads="1"/>
            </p:cNvSpPr>
            <p:nvPr/>
          </p:nvSpPr>
          <p:spPr bwMode="auto">
            <a:xfrm>
              <a:off x="2791" y="971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1976" name="Text Box 622"/>
            <p:cNvSpPr txBox="1">
              <a:spLocks noChangeAspect="1" noChangeArrowheads="1"/>
            </p:cNvSpPr>
            <p:nvPr/>
          </p:nvSpPr>
          <p:spPr bwMode="auto">
            <a:xfrm>
              <a:off x="3029" y="969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</p:grpSp>
      <p:grpSp>
        <p:nvGrpSpPr>
          <p:cNvPr id="3" name="Group 632"/>
          <p:cNvGrpSpPr>
            <a:grpSpLocks/>
          </p:cNvGrpSpPr>
          <p:nvPr/>
        </p:nvGrpSpPr>
        <p:grpSpPr bwMode="auto">
          <a:xfrm>
            <a:off x="2547938" y="4273550"/>
            <a:ext cx="1749425" cy="584200"/>
            <a:chOff x="1755" y="1163"/>
            <a:chExt cx="1102" cy="368"/>
          </a:xfrm>
        </p:grpSpPr>
        <p:sp>
          <p:nvSpPr>
            <p:cNvPr id="31961" name="AutoShape 624"/>
            <p:cNvSpPr>
              <a:spLocks noChangeAspect="1" noChangeArrowheads="1"/>
            </p:cNvSpPr>
            <p:nvPr/>
          </p:nvSpPr>
          <p:spPr bwMode="auto">
            <a:xfrm>
              <a:off x="1773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62" name="Oval 625"/>
            <p:cNvSpPr>
              <a:spLocks noChangeAspect="1" noChangeArrowheads="1"/>
            </p:cNvSpPr>
            <p:nvPr/>
          </p:nvSpPr>
          <p:spPr bwMode="auto">
            <a:xfrm>
              <a:off x="1877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1963" name="AutoShape 626"/>
            <p:cNvCxnSpPr>
              <a:cxnSpLocks noChangeAspect="1" noChangeShapeType="1"/>
              <a:stCxn id="31962" idx="4"/>
              <a:endCxn id="31966" idx="0"/>
            </p:cNvCxnSpPr>
            <p:nvPr/>
          </p:nvCxnSpPr>
          <p:spPr bwMode="auto">
            <a:xfrm flipH="1">
              <a:off x="1821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64" name="AutoShape 627"/>
            <p:cNvCxnSpPr>
              <a:cxnSpLocks noChangeAspect="1" noChangeShapeType="1"/>
              <a:stCxn id="31962" idx="4"/>
              <a:endCxn id="31965" idx="0"/>
            </p:cNvCxnSpPr>
            <p:nvPr/>
          </p:nvCxnSpPr>
          <p:spPr bwMode="auto">
            <a:xfrm>
              <a:off x="1940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65" name="Rectangle 628"/>
            <p:cNvSpPr>
              <a:spLocks noChangeAspect="1" noChangeArrowheads="1"/>
            </p:cNvSpPr>
            <p:nvPr/>
          </p:nvSpPr>
          <p:spPr bwMode="auto">
            <a:xfrm>
              <a:off x="2033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66" name="Rectangle 629"/>
            <p:cNvSpPr>
              <a:spLocks noChangeAspect="1" noChangeArrowheads="1"/>
            </p:cNvSpPr>
            <p:nvPr/>
          </p:nvSpPr>
          <p:spPr bwMode="auto">
            <a:xfrm>
              <a:off x="1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67" name="Text Box 630"/>
            <p:cNvSpPr txBox="1">
              <a:spLocks noChangeAspect="1" noChangeArrowheads="1"/>
            </p:cNvSpPr>
            <p:nvPr/>
          </p:nvSpPr>
          <p:spPr bwMode="auto">
            <a:xfrm>
              <a:off x="1755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1968" name="AutoShape 631"/>
            <p:cNvCxnSpPr>
              <a:cxnSpLocks noChangeAspect="1" noChangeShapeType="1"/>
              <a:endCxn id="31962" idx="0"/>
            </p:cNvCxnSpPr>
            <p:nvPr/>
          </p:nvCxnSpPr>
          <p:spPr bwMode="auto">
            <a:xfrm flipH="1">
              <a:off x="1940" y="1163"/>
              <a:ext cx="917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" name="Group 642"/>
          <p:cNvGrpSpPr>
            <a:grpSpLocks/>
          </p:cNvGrpSpPr>
          <p:nvPr/>
        </p:nvGrpSpPr>
        <p:grpSpPr bwMode="auto">
          <a:xfrm>
            <a:off x="1401763" y="4811713"/>
            <a:ext cx="1252537" cy="700087"/>
            <a:chOff x="1032" y="1497"/>
            <a:chExt cx="789" cy="441"/>
          </a:xfrm>
        </p:grpSpPr>
        <p:sp>
          <p:nvSpPr>
            <p:cNvPr id="31952" name="AutoShape 633"/>
            <p:cNvSpPr>
              <a:spLocks noChangeAspect="1" noChangeArrowheads="1"/>
            </p:cNvSpPr>
            <p:nvPr/>
          </p:nvSpPr>
          <p:spPr bwMode="auto">
            <a:xfrm>
              <a:off x="1051" y="1605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53" name="Oval 634"/>
            <p:cNvSpPr>
              <a:spLocks noChangeAspect="1" noChangeArrowheads="1"/>
            </p:cNvSpPr>
            <p:nvPr/>
          </p:nvSpPr>
          <p:spPr bwMode="auto">
            <a:xfrm>
              <a:off x="1155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1954" name="AutoShape 635"/>
            <p:cNvCxnSpPr>
              <a:cxnSpLocks noChangeAspect="1" noChangeShapeType="1"/>
              <a:stCxn id="31953" idx="4"/>
              <a:endCxn id="31957" idx="0"/>
            </p:cNvCxnSpPr>
            <p:nvPr/>
          </p:nvCxnSpPr>
          <p:spPr bwMode="auto">
            <a:xfrm flipH="1">
              <a:off x="1099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55" name="AutoShape 636"/>
            <p:cNvCxnSpPr>
              <a:cxnSpLocks noChangeAspect="1" noChangeShapeType="1"/>
              <a:stCxn id="31953" idx="4"/>
              <a:endCxn id="31956" idx="0"/>
            </p:cNvCxnSpPr>
            <p:nvPr/>
          </p:nvCxnSpPr>
          <p:spPr bwMode="auto">
            <a:xfrm>
              <a:off x="1218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56" name="Rectangle 637"/>
            <p:cNvSpPr>
              <a:spLocks noChangeAspect="1" noChangeArrowheads="1"/>
            </p:cNvSpPr>
            <p:nvPr/>
          </p:nvSpPr>
          <p:spPr bwMode="auto">
            <a:xfrm>
              <a:off x="1311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57" name="Rectangle 638"/>
            <p:cNvSpPr>
              <a:spLocks noChangeAspect="1" noChangeArrowheads="1"/>
            </p:cNvSpPr>
            <p:nvPr/>
          </p:nvSpPr>
          <p:spPr bwMode="auto">
            <a:xfrm>
              <a:off x="1074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58" name="Text Box 639"/>
            <p:cNvSpPr txBox="1">
              <a:spLocks noChangeAspect="1" noChangeArrowheads="1"/>
            </p:cNvSpPr>
            <p:nvPr/>
          </p:nvSpPr>
          <p:spPr bwMode="auto">
            <a:xfrm rot="-5400000">
              <a:off x="1033" y="171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1959" name="Text Box 640"/>
            <p:cNvSpPr txBox="1">
              <a:spLocks noChangeAspect="1" noChangeArrowheads="1"/>
            </p:cNvSpPr>
            <p:nvPr/>
          </p:nvSpPr>
          <p:spPr bwMode="auto">
            <a:xfrm rot="-5400000">
              <a:off x="1272" y="1710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cxnSp>
          <p:nvCxnSpPr>
            <p:cNvPr id="31960" name="AutoShape 641"/>
            <p:cNvCxnSpPr>
              <a:cxnSpLocks noChangeAspect="1" noChangeShapeType="1"/>
              <a:endCxn id="31953" idx="0"/>
            </p:cNvCxnSpPr>
            <p:nvPr/>
          </p:nvCxnSpPr>
          <p:spPr bwMode="auto">
            <a:xfrm flipH="1">
              <a:off x="1218" y="1497"/>
              <a:ext cx="603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22499" name="AutoShape 643"/>
          <p:cNvSpPr>
            <a:spLocks noChangeAspect="1" noChangeArrowheads="1"/>
          </p:cNvSpPr>
          <p:nvPr/>
        </p:nvSpPr>
        <p:spPr bwMode="auto">
          <a:xfrm>
            <a:off x="326707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0</a:t>
            </a:r>
          </a:p>
        </p:txBody>
      </p:sp>
      <p:cxnSp>
        <p:nvCxnSpPr>
          <p:cNvPr id="122503" name="AutoShape 647"/>
          <p:cNvCxnSpPr>
            <a:cxnSpLocks noChangeShapeType="1"/>
            <a:stCxn id="31957" idx="2"/>
            <a:endCxn id="122499" idx="0"/>
          </p:cNvCxnSpPr>
          <p:nvPr/>
        </p:nvCxnSpPr>
        <p:spPr bwMode="auto">
          <a:xfrm>
            <a:off x="1509713" y="5457825"/>
            <a:ext cx="1933575" cy="969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504" name="AutoShape 648"/>
          <p:cNvCxnSpPr>
            <a:cxnSpLocks noChangeShapeType="1"/>
            <a:stCxn id="31956" idx="2"/>
            <a:endCxn id="122499" idx="0"/>
          </p:cNvCxnSpPr>
          <p:nvPr/>
        </p:nvCxnSpPr>
        <p:spPr bwMode="auto">
          <a:xfrm>
            <a:off x="1885950" y="5457825"/>
            <a:ext cx="1557338" cy="969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5" name="Group 652"/>
          <p:cNvGrpSpPr>
            <a:grpSpLocks/>
          </p:cNvGrpSpPr>
          <p:nvPr/>
        </p:nvGrpSpPr>
        <p:grpSpPr bwMode="auto">
          <a:xfrm>
            <a:off x="1390650" y="5048250"/>
            <a:ext cx="609600" cy="452438"/>
            <a:chOff x="3688" y="2416"/>
            <a:chExt cx="259" cy="189"/>
          </a:xfrm>
        </p:grpSpPr>
        <p:sp>
          <p:nvSpPr>
            <p:cNvPr id="31950" name="Line 650"/>
            <p:cNvSpPr>
              <a:spLocks noChangeAspect="1" noChangeShapeType="1"/>
            </p:cNvSpPr>
            <p:nvPr/>
          </p:nvSpPr>
          <p:spPr bwMode="auto">
            <a:xfrm>
              <a:off x="3688" y="2416"/>
              <a:ext cx="259" cy="189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951" name="Line 651"/>
            <p:cNvSpPr>
              <a:spLocks noChangeAspect="1" noChangeShapeType="1"/>
            </p:cNvSpPr>
            <p:nvPr/>
          </p:nvSpPr>
          <p:spPr bwMode="auto">
            <a:xfrm flipH="1">
              <a:off x="3688" y="2416"/>
              <a:ext cx="259" cy="189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cxnSp>
        <p:nvCxnSpPr>
          <p:cNvPr id="122510" name="AutoShape 654"/>
          <p:cNvCxnSpPr>
            <a:cxnSpLocks noChangeShapeType="1"/>
            <a:stCxn id="31966" idx="2"/>
            <a:endCxn id="122499" idx="0"/>
          </p:cNvCxnSpPr>
          <p:nvPr/>
        </p:nvCxnSpPr>
        <p:spPr bwMode="auto">
          <a:xfrm>
            <a:off x="2654300" y="4803775"/>
            <a:ext cx="788988" cy="1624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6" name="Group 666"/>
          <p:cNvGrpSpPr>
            <a:grpSpLocks/>
          </p:cNvGrpSpPr>
          <p:nvPr/>
        </p:nvGrpSpPr>
        <p:grpSpPr bwMode="auto">
          <a:xfrm>
            <a:off x="3019425" y="4810125"/>
            <a:ext cx="585788" cy="700088"/>
            <a:chOff x="2033" y="1497"/>
            <a:chExt cx="369" cy="441"/>
          </a:xfrm>
        </p:grpSpPr>
        <p:sp>
          <p:nvSpPr>
            <p:cNvPr id="31941" name="AutoShape 657"/>
            <p:cNvSpPr>
              <a:spLocks noChangeAspect="1" noChangeArrowheads="1"/>
            </p:cNvSpPr>
            <p:nvPr/>
          </p:nvSpPr>
          <p:spPr bwMode="auto">
            <a:xfrm>
              <a:off x="2052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42" name="Oval 658"/>
            <p:cNvSpPr>
              <a:spLocks noChangeAspect="1" noChangeArrowheads="1"/>
            </p:cNvSpPr>
            <p:nvPr/>
          </p:nvSpPr>
          <p:spPr bwMode="auto">
            <a:xfrm>
              <a:off x="2155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1943" name="AutoShape 659"/>
            <p:cNvCxnSpPr>
              <a:cxnSpLocks noChangeAspect="1" noChangeShapeType="1"/>
              <a:stCxn id="31942" idx="4"/>
              <a:endCxn id="31946" idx="0"/>
            </p:cNvCxnSpPr>
            <p:nvPr/>
          </p:nvCxnSpPr>
          <p:spPr bwMode="auto">
            <a:xfrm flipH="1">
              <a:off x="2100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44" name="AutoShape 660"/>
            <p:cNvCxnSpPr>
              <a:cxnSpLocks noChangeAspect="1" noChangeShapeType="1"/>
              <a:stCxn id="31942" idx="4"/>
              <a:endCxn id="31945" idx="0"/>
            </p:cNvCxnSpPr>
            <p:nvPr/>
          </p:nvCxnSpPr>
          <p:spPr bwMode="auto">
            <a:xfrm>
              <a:off x="2219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45" name="Rectangle 661"/>
            <p:cNvSpPr>
              <a:spLocks noChangeAspect="1" noChangeArrowheads="1"/>
            </p:cNvSpPr>
            <p:nvPr/>
          </p:nvSpPr>
          <p:spPr bwMode="auto">
            <a:xfrm>
              <a:off x="2311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46" name="Rectangle 662"/>
            <p:cNvSpPr>
              <a:spLocks noChangeAspect="1" noChangeArrowheads="1"/>
            </p:cNvSpPr>
            <p:nvPr/>
          </p:nvSpPr>
          <p:spPr bwMode="auto">
            <a:xfrm>
              <a:off x="2074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47" name="Text Box 663"/>
            <p:cNvSpPr txBox="1">
              <a:spLocks noChangeAspect="1" noChangeArrowheads="1"/>
            </p:cNvSpPr>
            <p:nvPr/>
          </p:nvSpPr>
          <p:spPr bwMode="auto">
            <a:xfrm rot="-5400000">
              <a:off x="2034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1948" name="Text Box 664"/>
            <p:cNvSpPr txBox="1">
              <a:spLocks noChangeAspect="1" noChangeArrowheads="1"/>
            </p:cNvSpPr>
            <p:nvPr/>
          </p:nvSpPr>
          <p:spPr bwMode="auto">
            <a:xfrm>
              <a:off x="2272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1949" name="AutoShape 665"/>
            <p:cNvCxnSpPr>
              <a:cxnSpLocks noChangeAspect="1" noChangeShapeType="1"/>
              <a:endCxn id="31942" idx="0"/>
            </p:cNvCxnSpPr>
            <p:nvPr/>
          </p:nvCxnSpPr>
          <p:spPr bwMode="auto">
            <a:xfrm>
              <a:off x="2057" y="1497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22523" name="AutoShape 667"/>
          <p:cNvCxnSpPr>
            <a:cxnSpLocks noChangeShapeType="1"/>
            <a:stCxn id="31946" idx="2"/>
            <a:endCxn id="122499" idx="0"/>
          </p:cNvCxnSpPr>
          <p:nvPr/>
        </p:nvCxnSpPr>
        <p:spPr bwMode="auto">
          <a:xfrm>
            <a:off x="3125788" y="5456238"/>
            <a:ext cx="31750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524" name="AutoShape 668"/>
          <p:cNvCxnSpPr>
            <a:cxnSpLocks noChangeShapeType="1"/>
            <a:stCxn id="31945" idx="2"/>
            <a:endCxn id="122591" idx="0"/>
          </p:cNvCxnSpPr>
          <p:nvPr/>
        </p:nvCxnSpPr>
        <p:spPr bwMode="auto">
          <a:xfrm>
            <a:off x="3502025" y="5456238"/>
            <a:ext cx="1452563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7" name="Group 678"/>
          <p:cNvGrpSpPr>
            <a:grpSpLocks/>
          </p:cNvGrpSpPr>
          <p:nvPr/>
        </p:nvGrpSpPr>
        <p:grpSpPr bwMode="auto">
          <a:xfrm>
            <a:off x="3028950" y="4810125"/>
            <a:ext cx="1252538" cy="700088"/>
            <a:chOff x="2057" y="1497"/>
            <a:chExt cx="789" cy="441"/>
          </a:xfrm>
        </p:grpSpPr>
        <p:sp>
          <p:nvSpPr>
            <p:cNvPr id="31932" name="AutoShape 669"/>
            <p:cNvSpPr>
              <a:spLocks noChangeAspect="1" noChangeArrowheads="1"/>
            </p:cNvSpPr>
            <p:nvPr/>
          </p:nvSpPr>
          <p:spPr bwMode="auto">
            <a:xfrm>
              <a:off x="2496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33" name="Oval 670"/>
            <p:cNvSpPr>
              <a:spLocks noChangeAspect="1" noChangeArrowheads="1"/>
            </p:cNvSpPr>
            <p:nvPr/>
          </p:nvSpPr>
          <p:spPr bwMode="auto">
            <a:xfrm>
              <a:off x="2599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1934" name="AutoShape 671"/>
            <p:cNvCxnSpPr>
              <a:cxnSpLocks noChangeAspect="1" noChangeShapeType="1"/>
              <a:stCxn id="31933" idx="4"/>
              <a:endCxn id="31937" idx="0"/>
            </p:cNvCxnSpPr>
            <p:nvPr/>
          </p:nvCxnSpPr>
          <p:spPr bwMode="auto">
            <a:xfrm flipH="1">
              <a:off x="2544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35" name="AutoShape 672"/>
            <p:cNvCxnSpPr>
              <a:cxnSpLocks noChangeAspect="1" noChangeShapeType="1"/>
              <a:stCxn id="31933" idx="4"/>
              <a:endCxn id="31936" idx="0"/>
            </p:cNvCxnSpPr>
            <p:nvPr/>
          </p:nvCxnSpPr>
          <p:spPr bwMode="auto">
            <a:xfrm>
              <a:off x="2663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36" name="Rectangle 673"/>
            <p:cNvSpPr>
              <a:spLocks noChangeAspect="1" noChangeArrowheads="1"/>
            </p:cNvSpPr>
            <p:nvPr/>
          </p:nvSpPr>
          <p:spPr bwMode="auto">
            <a:xfrm>
              <a:off x="2755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37" name="Rectangle 674"/>
            <p:cNvSpPr>
              <a:spLocks noChangeAspect="1" noChangeArrowheads="1"/>
            </p:cNvSpPr>
            <p:nvPr/>
          </p:nvSpPr>
          <p:spPr bwMode="auto">
            <a:xfrm>
              <a:off x="2518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38" name="Text Box 675"/>
            <p:cNvSpPr txBox="1">
              <a:spLocks noChangeAspect="1" noChangeArrowheads="1"/>
            </p:cNvSpPr>
            <p:nvPr/>
          </p:nvSpPr>
          <p:spPr bwMode="auto">
            <a:xfrm>
              <a:off x="2478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31939" name="Text Box 676"/>
            <p:cNvSpPr txBox="1">
              <a:spLocks noChangeAspect="1" noChangeArrowheads="1"/>
            </p:cNvSpPr>
            <p:nvPr/>
          </p:nvSpPr>
          <p:spPr bwMode="auto">
            <a:xfrm>
              <a:off x="2716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1940" name="AutoShape 677"/>
            <p:cNvCxnSpPr>
              <a:cxnSpLocks noChangeAspect="1" noChangeShapeType="1"/>
              <a:endCxn id="31933" idx="0"/>
            </p:cNvCxnSpPr>
            <p:nvPr/>
          </p:nvCxnSpPr>
          <p:spPr bwMode="auto">
            <a:xfrm>
              <a:off x="2057" y="1497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8" name="Group 690"/>
          <p:cNvGrpSpPr>
            <a:grpSpLocks/>
          </p:cNvGrpSpPr>
          <p:nvPr/>
        </p:nvGrpSpPr>
        <p:grpSpPr bwMode="auto">
          <a:xfrm>
            <a:off x="3800475" y="5457825"/>
            <a:ext cx="1484313" cy="701675"/>
            <a:chOff x="2544" y="1904"/>
            <a:chExt cx="935" cy="442"/>
          </a:xfrm>
        </p:grpSpPr>
        <p:sp>
          <p:nvSpPr>
            <p:cNvPr id="31923" name="AutoShape 681"/>
            <p:cNvSpPr>
              <a:spLocks noChangeAspect="1" noChangeArrowheads="1"/>
            </p:cNvSpPr>
            <p:nvPr/>
          </p:nvSpPr>
          <p:spPr bwMode="auto">
            <a:xfrm>
              <a:off x="3128" y="201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24" name="Oval 682"/>
            <p:cNvSpPr>
              <a:spLocks noChangeAspect="1" noChangeArrowheads="1"/>
            </p:cNvSpPr>
            <p:nvPr/>
          </p:nvSpPr>
          <p:spPr bwMode="auto">
            <a:xfrm>
              <a:off x="3232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1925" name="AutoShape 683"/>
            <p:cNvCxnSpPr>
              <a:cxnSpLocks noChangeAspect="1" noChangeShapeType="1"/>
              <a:stCxn id="31924" idx="4"/>
              <a:endCxn id="31928" idx="0"/>
            </p:cNvCxnSpPr>
            <p:nvPr/>
          </p:nvCxnSpPr>
          <p:spPr bwMode="auto">
            <a:xfrm flipH="1">
              <a:off x="3176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26" name="AutoShape 684"/>
            <p:cNvCxnSpPr>
              <a:cxnSpLocks noChangeAspect="1" noChangeShapeType="1"/>
              <a:stCxn id="31924" idx="4"/>
              <a:endCxn id="31927" idx="0"/>
            </p:cNvCxnSpPr>
            <p:nvPr/>
          </p:nvCxnSpPr>
          <p:spPr bwMode="auto">
            <a:xfrm>
              <a:off x="3295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27" name="Rectangle 685"/>
            <p:cNvSpPr>
              <a:spLocks noChangeAspect="1" noChangeArrowheads="1"/>
            </p:cNvSpPr>
            <p:nvPr/>
          </p:nvSpPr>
          <p:spPr bwMode="auto">
            <a:xfrm>
              <a:off x="3388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28" name="Rectangle 686"/>
            <p:cNvSpPr>
              <a:spLocks noChangeAspect="1" noChangeArrowheads="1"/>
            </p:cNvSpPr>
            <p:nvPr/>
          </p:nvSpPr>
          <p:spPr bwMode="auto">
            <a:xfrm>
              <a:off x="3151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29" name="Text Box 687"/>
            <p:cNvSpPr txBox="1">
              <a:spLocks noChangeAspect="1" noChangeArrowheads="1"/>
            </p:cNvSpPr>
            <p:nvPr/>
          </p:nvSpPr>
          <p:spPr bwMode="auto">
            <a:xfrm rot="-5400000">
              <a:off x="3111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1930" name="Text Box 688"/>
            <p:cNvSpPr txBox="1">
              <a:spLocks noChangeAspect="1" noChangeArrowheads="1"/>
            </p:cNvSpPr>
            <p:nvPr/>
          </p:nvSpPr>
          <p:spPr bwMode="auto">
            <a:xfrm>
              <a:off x="3348" y="2118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1931" name="AutoShape 689"/>
            <p:cNvCxnSpPr>
              <a:cxnSpLocks noChangeAspect="1" noChangeShapeType="1"/>
              <a:endCxn id="31924" idx="0"/>
            </p:cNvCxnSpPr>
            <p:nvPr/>
          </p:nvCxnSpPr>
          <p:spPr bwMode="auto">
            <a:xfrm>
              <a:off x="2544" y="1904"/>
              <a:ext cx="75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22547" name="AutoShape 691"/>
          <p:cNvCxnSpPr>
            <a:cxnSpLocks noChangeShapeType="1"/>
            <a:stCxn id="31928" idx="2"/>
            <a:endCxn id="122499" idx="0"/>
          </p:cNvCxnSpPr>
          <p:nvPr/>
        </p:nvCxnSpPr>
        <p:spPr bwMode="auto">
          <a:xfrm flipH="1">
            <a:off x="3443288" y="6105525"/>
            <a:ext cx="1362075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899" name="Oval 693"/>
          <p:cNvSpPr>
            <a:spLocks noChangeAspect="1" noChangeArrowheads="1"/>
          </p:cNvSpPr>
          <p:nvPr/>
        </p:nvSpPr>
        <p:spPr bwMode="auto">
          <a:xfrm>
            <a:off x="8421688" y="1384300"/>
            <a:ext cx="225425" cy="2428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1900" name="Oval 694"/>
          <p:cNvSpPr>
            <a:spLocks noChangeAspect="1" noChangeArrowheads="1"/>
          </p:cNvSpPr>
          <p:nvPr/>
        </p:nvSpPr>
        <p:spPr bwMode="auto">
          <a:xfrm>
            <a:off x="8766175" y="2881313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31901" name="Oval 695"/>
          <p:cNvSpPr>
            <a:spLocks noChangeAspect="1" noChangeArrowheads="1"/>
          </p:cNvSpPr>
          <p:nvPr/>
        </p:nvSpPr>
        <p:spPr bwMode="auto">
          <a:xfrm>
            <a:off x="8421688" y="1900238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1902" name="Oval 696"/>
          <p:cNvSpPr>
            <a:spLocks noChangeAspect="1" noChangeArrowheads="1"/>
          </p:cNvSpPr>
          <p:nvPr/>
        </p:nvSpPr>
        <p:spPr bwMode="auto">
          <a:xfrm>
            <a:off x="8764588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1903" name="AutoShape 697"/>
          <p:cNvCxnSpPr>
            <a:cxnSpLocks noChangeAspect="1" noChangeShapeType="1"/>
            <a:stCxn id="31899" idx="4"/>
            <a:endCxn id="31901" idx="0"/>
          </p:cNvCxnSpPr>
          <p:nvPr/>
        </p:nvCxnSpPr>
        <p:spPr bwMode="auto">
          <a:xfrm>
            <a:off x="8534400" y="1627188"/>
            <a:ext cx="0" cy="273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904" name="Oval 698"/>
          <p:cNvSpPr>
            <a:spLocks noChangeAspect="1" noChangeArrowheads="1"/>
          </p:cNvSpPr>
          <p:nvPr/>
        </p:nvSpPr>
        <p:spPr bwMode="auto">
          <a:xfrm>
            <a:off x="8081963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1905" name="AutoShape 699"/>
          <p:cNvCxnSpPr>
            <a:cxnSpLocks noChangeAspect="1" noChangeShapeType="1"/>
            <a:stCxn id="31902" idx="4"/>
            <a:endCxn id="31900" idx="0"/>
          </p:cNvCxnSpPr>
          <p:nvPr/>
        </p:nvCxnSpPr>
        <p:spPr bwMode="auto">
          <a:xfrm>
            <a:off x="8877300" y="2611438"/>
            <a:ext cx="1588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906" name="AutoShape 700"/>
          <p:cNvCxnSpPr>
            <a:cxnSpLocks noChangeShapeType="1"/>
            <a:stCxn id="31901" idx="5"/>
            <a:endCxn id="31902" idx="0"/>
          </p:cNvCxnSpPr>
          <p:nvPr/>
        </p:nvCxnSpPr>
        <p:spPr bwMode="auto">
          <a:xfrm>
            <a:off x="8613775" y="2108200"/>
            <a:ext cx="263525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907" name="AutoShape 701"/>
          <p:cNvCxnSpPr>
            <a:cxnSpLocks noChangeShapeType="1"/>
            <a:stCxn id="31901" idx="3"/>
            <a:endCxn id="31904" idx="0"/>
          </p:cNvCxnSpPr>
          <p:nvPr/>
        </p:nvCxnSpPr>
        <p:spPr bwMode="auto">
          <a:xfrm flipH="1">
            <a:off x="8194675" y="2108200"/>
            <a:ext cx="260350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2567" name="AutoShape 711"/>
          <p:cNvCxnSpPr>
            <a:cxnSpLocks noChangeShapeType="1"/>
            <a:stCxn id="31927" idx="2"/>
            <a:endCxn id="122591" idx="0"/>
          </p:cNvCxnSpPr>
          <p:nvPr/>
        </p:nvCxnSpPr>
        <p:spPr bwMode="auto">
          <a:xfrm flipH="1">
            <a:off x="4954588" y="6105525"/>
            <a:ext cx="227012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9" name="Group 721"/>
          <p:cNvGrpSpPr>
            <a:grpSpLocks/>
          </p:cNvGrpSpPr>
          <p:nvPr/>
        </p:nvGrpSpPr>
        <p:grpSpPr bwMode="auto">
          <a:xfrm>
            <a:off x="4181475" y="5448300"/>
            <a:ext cx="2055813" cy="701675"/>
            <a:chOff x="2709" y="1904"/>
            <a:chExt cx="1295" cy="442"/>
          </a:xfrm>
        </p:grpSpPr>
        <p:sp>
          <p:nvSpPr>
            <p:cNvPr id="31914" name="AutoShape 712"/>
            <p:cNvSpPr>
              <a:spLocks noChangeAspect="1" noChangeArrowheads="1"/>
            </p:cNvSpPr>
            <p:nvPr/>
          </p:nvSpPr>
          <p:spPr bwMode="auto">
            <a:xfrm>
              <a:off x="3654" y="201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1915" name="Oval 713"/>
            <p:cNvSpPr>
              <a:spLocks noChangeAspect="1" noChangeArrowheads="1"/>
            </p:cNvSpPr>
            <p:nvPr/>
          </p:nvSpPr>
          <p:spPr bwMode="auto">
            <a:xfrm>
              <a:off x="3757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1916" name="AutoShape 714"/>
            <p:cNvCxnSpPr>
              <a:cxnSpLocks noChangeAspect="1" noChangeShapeType="1"/>
              <a:stCxn id="31915" idx="4"/>
              <a:endCxn id="31919" idx="0"/>
            </p:cNvCxnSpPr>
            <p:nvPr/>
          </p:nvCxnSpPr>
          <p:spPr bwMode="auto">
            <a:xfrm flipH="1">
              <a:off x="3701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1917" name="AutoShape 715"/>
            <p:cNvCxnSpPr>
              <a:cxnSpLocks noChangeAspect="1" noChangeShapeType="1"/>
              <a:stCxn id="31915" idx="4"/>
              <a:endCxn id="31918" idx="0"/>
            </p:cNvCxnSpPr>
            <p:nvPr/>
          </p:nvCxnSpPr>
          <p:spPr bwMode="auto">
            <a:xfrm>
              <a:off x="3820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918" name="Rectangle 716"/>
            <p:cNvSpPr>
              <a:spLocks noChangeAspect="1" noChangeArrowheads="1"/>
            </p:cNvSpPr>
            <p:nvPr/>
          </p:nvSpPr>
          <p:spPr bwMode="auto">
            <a:xfrm>
              <a:off x="3913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1919" name="Rectangle 717"/>
            <p:cNvSpPr>
              <a:spLocks noChangeAspect="1" noChangeArrowheads="1"/>
            </p:cNvSpPr>
            <p:nvPr/>
          </p:nvSpPr>
          <p:spPr bwMode="auto">
            <a:xfrm>
              <a:off x="3676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1920" name="Text Box 718"/>
            <p:cNvSpPr txBox="1">
              <a:spLocks noChangeAspect="1" noChangeArrowheads="1"/>
            </p:cNvSpPr>
            <p:nvPr/>
          </p:nvSpPr>
          <p:spPr bwMode="auto">
            <a:xfrm rot="-5400000">
              <a:off x="3636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1921" name="Text Box 719"/>
            <p:cNvSpPr txBox="1">
              <a:spLocks noChangeAspect="1" noChangeArrowheads="1"/>
            </p:cNvSpPr>
            <p:nvPr/>
          </p:nvSpPr>
          <p:spPr bwMode="auto">
            <a:xfrm>
              <a:off x="3874" y="211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1922" name="AutoShape 720"/>
            <p:cNvCxnSpPr>
              <a:cxnSpLocks noChangeAspect="1" noChangeShapeType="1"/>
              <a:endCxn id="31915" idx="0"/>
            </p:cNvCxnSpPr>
            <p:nvPr/>
          </p:nvCxnSpPr>
          <p:spPr bwMode="auto">
            <a:xfrm>
              <a:off x="2709" y="1904"/>
              <a:ext cx="111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22578" name="AutoShape 722"/>
          <p:cNvCxnSpPr>
            <a:cxnSpLocks noChangeShapeType="1"/>
            <a:stCxn id="31919" idx="2"/>
            <a:endCxn id="122499" idx="0"/>
          </p:cNvCxnSpPr>
          <p:nvPr/>
        </p:nvCxnSpPr>
        <p:spPr bwMode="auto">
          <a:xfrm flipH="1">
            <a:off x="3443288" y="6096000"/>
            <a:ext cx="23145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579" name="AutoShape 723"/>
          <p:cNvCxnSpPr>
            <a:cxnSpLocks noChangeShapeType="1"/>
            <a:stCxn id="31918" idx="2"/>
            <a:endCxn id="122591" idx="0"/>
          </p:cNvCxnSpPr>
          <p:nvPr/>
        </p:nvCxnSpPr>
        <p:spPr bwMode="auto">
          <a:xfrm flipH="1">
            <a:off x="4954588" y="6096000"/>
            <a:ext cx="1179512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2590" name="Text Box 734"/>
          <p:cNvSpPr txBox="1">
            <a:spLocks noChangeArrowheads="1"/>
          </p:cNvSpPr>
          <p:nvPr/>
        </p:nvSpPr>
        <p:spPr bwMode="auto">
          <a:xfrm>
            <a:off x="0" y="5124450"/>
            <a:ext cx="115252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redundant</a:t>
            </a:r>
          </a:p>
        </p:txBody>
      </p:sp>
      <p:sp>
        <p:nvSpPr>
          <p:cNvPr id="122591" name="AutoShape 735"/>
          <p:cNvSpPr>
            <a:spLocks noChangeAspect="1" noChangeArrowheads="1"/>
          </p:cNvSpPr>
          <p:nvPr/>
        </p:nvSpPr>
        <p:spPr bwMode="auto">
          <a:xfrm>
            <a:off x="477837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122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22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122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22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22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000" fill="hold"/>
                                        <p:tgtEl>
                                          <p:spTgt spid="122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122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000" fill="hold"/>
                                        <p:tgtEl>
                                          <p:spTgt spid="1223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000" fill="hold"/>
                                        <p:tgtEl>
                                          <p:spTgt spid="122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122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122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1000" fill="hold"/>
                                        <p:tgtEl>
                                          <p:spTgt spid="122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1000" fill="hold"/>
                                        <p:tgtEl>
                                          <p:spTgt spid="122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1223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1000" fill="hold"/>
                                        <p:tgtEl>
                                          <p:spTgt spid="122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1000" fill="hold"/>
                                        <p:tgtEl>
                                          <p:spTgt spid="122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122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1000" fill="hold"/>
                                        <p:tgtEl>
                                          <p:spTgt spid="122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122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1000" fill="hold"/>
                                        <p:tgtEl>
                                          <p:spTgt spid="1223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1000" fill="hold"/>
                                        <p:tgtEl>
                                          <p:spTgt spid="1223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1223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1000" fill="hold"/>
                                        <p:tgtEl>
                                          <p:spTgt spid="1223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499" grpId="0" animBg="1"/>
      <p:bldP spid="122590" grpId="0"/>
      <p:bldP spid="122590" grpId="1"/>
      <p:bldP spid="1225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C23898FC-97D1-4991-AC27-38BE4C6573EA}" type="slidenum">
              <a:rPr lang="en-US"/>
              <a:pPr algn="r"/>
              <a:t>2</a:t>
            </a:fld>
            <a:endParaRPr lang="en-US" dirty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52400" y="2057400"/>
            <a:ext cx="2341563" cy="1905000"/>
            <a:chOff x="432" y="963"/>
            <a:chExt cx="1475" cy="1200"/>
          </a:xfrm>
        </p:grpSpPr>
        <p:graphicFrame>
          <p:nvGraphicFramePr>
            <p:cNvPr id="243717" name="Object 5"/>
            <p:cNvGraphicFramePr>
              <a:graphicFrameLocks noChangeAspect="1"/>
            </p:cNvGraphicFramePr>
            <p:nvPr/>
          </p:nvGraphicFramePr>
          <p:xfrm>
            <a:off x="432" y="963"/>
            <a:ext cx="521" cy="1200"/>
          </p:xfrm>
          <a:graphic>
            <a:graphicData uri="http://schemas.openxmlformats.org/presentationml/2006/ole">
              <p:oleObj spid="_x0000_s1505282" name="Equation" r:id="rId3" imgW="583920" imgH="1346040" progId="Equation.3">
                <p:embed/>
              </p:oleObj>
            </a:graphicData>
          </a:graphic>
        </p:graphicFrame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008" y="1008"/>
              <a:ext cx="899" cy="1102"/>
              <a:chOff x="3419" y="1729"/>
              <a:chExt cx="899" cy="1102"/>
            </a:xfrm>
          </p:grpSpPr>
          <p:sp>
            <p:nvSpPr>
              <p:cNvPr id="243719" name="Oval 7"/>
              <p:cNvSpPr>
                <a:spLocks noChangeAspect="1" noChangeArrowheads="1"/>
              </p:cNvSpPr>
              <p:nvPr/>
            </p:nvSpPr>
            <p:spPr bwMode="auto">
              <a:xfrm>
                <a:off x="3648" y="1729"/>
                <a:ext cx="190" cy="1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4" tIns="45712" rIns="91424" bIns="45712" anchor="ctr" anchorCtr="1"/>
              <a:lstStyle/>
              <a:p>
                <a:pPr algn="ctr" eaLnBrk="1" hangingPunct="1"/>
                <a:r>
                  <a:rPr lang="en-US" b="1">
                    <a:latin typeface="Calibri" pitchFamily="34" charset="0"/>
                    <a:cs typeface="Calibri" pitchFamily="34" charset="0"/>
                  </a:rPr>
                  <a:t>A</a:t>
                </a:r>
              </a:p>
            </p:txBody>
          </p:sp>
          <p:sp>
            <p:nvSpPr>
              <p:cNvPr id="243720" name="Oval 8"/>
              <p:cNvSpPr>
                <a:spLocks noChangeAspect="1" noChangeArrowheads="1"/>
              </p:cNvSpPr>
              <p:nvPr/>
            </p:nvSpPr>
            <p:spPr bwMode="auto">
              <a:xfrm>
                <a:off x="3950" y="2640"/>
                <a:ext cx="190" cy="1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4" tIns="45712" rIns="91424" bIns="45712" anchor="ctr" anchorCtr="1"/>
              <a:lstStyle/>
              <a:p>
                <a:pPr algn="ctr" eaLnBrk="1" hangingPunct="1"/>
                <a:r>
                  <a:rPr lang="en-US" b="1">
                    <a:latin typeface="Calibri" pitchFamily="34" charset="0"/>
                    <a:cs typeface="Calibri" pitchFamily="34" charset="0"/>
                  </a:rPr>
                  <a:t>D</a:t>
                </a:r>
              </a:p>
            </p:txBody>
          </p:sp>
          <p:sp>
            <p:nvSpPr>
              <p:cNvPr id="243721" name="Oval 9"/>
              <p:cNvSpPr>
                <a:spLocks noChangeAspect="1" noChangeArrowheads="1"/>
              </p:cNvSpPr>
              <p:nvPr/>
            </p:nvSpPr>
            <p:spPr bwMode="auto">
              <a:xfrm>
                <a:off x="3419" y="2201"/>
                <a:ext cx="190" cy="1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4" tIns="45712" rIns="91424" bIns="45712" anchor="ctr" anchorCtr="1"/>
              <a:lstStyle/>
              <a:p>
                <a:pPr algn="ctr" eaLnBrk="1" hangingPunct="1"/>
                <a:r>
                  <a:rPr lang="en-US" b="1">
                    <a:latin typeface="Calibri" pitchFamily="34" charset="0"/>
                    <a:cs typeface="Calibri" pitchFamily="34" charset="0"/>
                  </a:rPr>
                  <a:t>B</a:t>
                </a:r>
              </a:p>
            </p:txBody>
          </p:sp>
          <p:sp>
            <p:nvSpPr>
              <p:cNvPr id="243722" name="Oval 10"/>
              <p:cNvSpPr>
                <a:spLocks noChangeAspect="1" noChangeArrowheads="1"/>
              </p:cNvSpPr>
              <p:nvPr/>
            </p:nvSpPr>
            <p:spPr bwMode="auto">
              <a:xfrm>
                <a:off x="3984" y="2201"/>
                <a:ext cx="190" cy="1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4" tIns="45712" rIns="91424" bIns="45712" anchor="ctr" anchorCtr="1"/>
              <a:lstStyle/>
              <a:p>
                <a:pPr algn="ctr" eaLnBrk="1" hangingPunct="1"/>
                <a:r>
                  <a:rPr lang="en-US" b="1">
                    <a:latin typeface="Calibri" pitchFamily="34" charset="0"/>
                    <a:cs typeface="Calibri" pitchFamily="34" charset="0"/>
                  </a:rPr>
                  <a:t>C</a:t>
                </a:r>
              </a:p>
            </p:txBody>
          </p:sp>
          <p:cxnSp>
            <p:nvCxnSpPr>
              <p:cNvPr id="243723" name="AutoShape 11"/>
              <p:cNvCxnSpPr>
                <a:cxnSpLocks noChangeAspect="1" noChangeShapeType="1"/>
                <a:stCxn id="243719" idx="3"/>
                <a:endCxn id="243721" idx="0"/>
              </p:cNvCxnSpPr>
              <p:nvPr/>
            </p:nvCxnSpPr>
            <p:spPr bwMode="auto">
              <a:xfrm flipH="1">
                <a:off x="3514" y="1892"/>
                <a:ext cx="162" cy="30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3724" name="AutoShape 12"/>
              <p:cNvCxnSpPr>
                <a:cxnSpLocks noChangeAspect="1" noChangeShapeType="1"/>
                <a:stCxn id="243719" idx="5"/>
                <a:endCxn id="243722" idx="0"/>
              </p:cNvCxnSpPr>
              <p:nvPr/>
            </p:nvCxnSpPr>
            <p:spPr bwMode="auto">
              <a:xfrm>
                <a:off x="3810" y="1892"/>
                <a:ext cx="269" cy="30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3725" name="AutoShape 13"/>
              <p:cNvCxnSpPr>
                <a:cxnSpLocks noChangeAspect="1" noChangeShapeType="1"/>
                <a:stCxn id="243721" idx="5"/>
                <a:endCxn id="243720" idx="0"/>
              </p:cNvCxnSpPr>
              <p:nvPr/>
            </p:nvCxnSpPr>
            <p:spPr bwMode="auto">
              <a:xfrm>
                <a:off x="3581" y="2364"/>
                <a:ext cx="464" cy="27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243726" name="Oval 14"/>
              <p:cNvSpPr>
                <a:spLocks noChangeAspect="1" noChangeArrowheads="1"/>
              </p:cNvSpPr>
              <p:nvPr/>
            </p:nvSpPr>
            <p:spPr bwMode="auto">
              <a:xfrm>
                <a:off x="3554" y="2640"/>
                <a:ext cx="190" cy="1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4" tIns="45712" rIns="91424" bIns="45712" anchor="ctr" anchorCtr="1"/>
              <a:lstStyle/>
              <a:p>
                <a:pPr algn="ctr" eaLnBrk="1" hangingPunct="1"/>
                <a:r>
                  <a:rPr lang="en-US" b="1">
                    <a:latin typeface="Calibri" pitchFamily="34" charset="0"/>
                    <a:cs typeface="Calibri" pitchFamily="34" charset="0"/>
                  </a:rPr>
                  <a:t>E</a:t>
                </a:r>
              </a:p>
            </p:txBody>
          </p:sp>
          <p:cxnSp>
            <p:nvCxnSpPr>
              <p:cNvPr id="243727" name="AutoShape 15"/>
              <p:cNvCxnSpPr>
                <a:cxnSpLocks noChangeAspect="1" noChangeShapeType="1"/>
                <a:stCxn id="243722" idx="4"/>
                <a:endCxn id="243720" idx="0"/>
              </p:cNvCxnSpPr>
              <p:nvPr/>
            </p:nvCxnSpPr>
            <p:spPr bwMode="auto">
              <a:xfrm flipH="1">
                <a:off x="4045" y="2392"/>
                <a:ext cx="34" cy="2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243728" name="Oval 16"/>
              <p:cNvSpPr>
                <a:spLocks noChangeAspect="1" noChangeArrowheads="1"/>
              </p:cNvSpPr>
              <p:nvPr/>
            </p:nvSpPr>
            <p:spPr bwMode="auto">
              <a:xfrm>
                <a:off x="4128" y="1872"/>
                <a:ext cx="190" cy="191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24" tIns="45712" rIns="91424" bIns="45712" anchor="ctr" anchorCtr="1"/>
              <a:lstStyle/>
              <a:p>
                <a:pPr algn="ctr" eaLnBrk="1" hangingPunct="1"/>
                <a:r>
                  <a:rPr lang="en-US" b="1">
                    <a:latin typeface="Calibri" pitchFamily="34" charset="0"/>
                    <a:cs typeface="Calibri" pitchFamily="34" charset="0"/>
                  </a:rPr>
                  <a:t>F</a:t>
                </a:r>
              </a:p>
            </p:txBody>
          </p:sp>
          <p:cxnSp>
            <p:nvCxnSpPr>
              <p:cNvPr id="243729" name="AutoShape 17"/>
              <p:cNvCxnSpPr>
                <a:cxnSpLocks noChangeAspect="1" noChangeShapeType="1"/>
                <a:stCxn id="243728" idx="1"/>
                <a:endCxn id="243719" idx="6"/>
              </p:cNvCxnSpPr>
              <p:nvPr/>
            </p:nvCxnSpPr>
            <p:spPr bwMode="auto">
              <a:xfrm flipH="1" flipV="1">
                <a:off x="3838" y="1825"/>
                <a:ext cx="318" cy="7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3730" name="AutoShape 18"/>
              <p:cNvCxnSpPr>
                <a:cxnSpLocks noChangeShapeType="1"/>
                <a:stCxn id="243719" idx="4"/>
                <a:endCxn id="243726" idx="0"/>
              </p:cNvCxnSpPr>
              <p:nvPr/>
            </p:nvCxnSpPr>
            <p:spPr bwMode="auto">
              <a:xfrm flipH="1">
                <a:off x="3649" y="1920"/>
                <a:ext cx="94" cy="72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3731" name="AutoShape 19"/>
              <p:cNvCxnSpPr>
                <a:cxnSpLocks noChangeShapeType="1"/>
                <a:stCxn id="243728" idx="4"/>
                <a:endCxn id="243722" idx="7"/>
              </p:cNvCxnSpPr>
              <p:nvPr/>
            </p:nvCxnSpPr>
            <p:spPr bwMode="auto">
              <a:xfrm flipH="1">
                <a:off x="4146" y="2063"/>
                <a:ext cx="77" cy="16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3732" name="AutoShape 20"/>
              <p:cNvCxnSpPr>
                <a:cxnSpLocks noChangeShapeType="1"/>
                <a:stCxn id="243721" idx="6"/>
                <a:endCxn id="243722" idx="2"/>
              </p:cNvCxnSpPr>
              <p:nvPr/>
            </p:nvCxnSpPr>
            <p:spPr bwMode="auto">
              <a:xfrm>
                <a:off x="3609" y="2297"/>
                <a:ext cx="375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43733" name="AutoShape 21"/>
              <p:cNvCxnSpPr>
                <a:cxnSpLocks noChangeShapeType="1"/>
                <a:stCxn id="243721" idx="4"/>
                <a:endCxn id="243726" idx="0"/>
              </p:cNvCxnSpPr>
              <p:nvPr/>
            </p:nvCxnSpPr>
            <p:spPr bwMode="auto">
              <a:xfrm>
                <a:off x="3514" y="2392"/>
                <a:ext cx="135" cy="2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243737" name="AutoShape 25"/>
          <p:cNvSpPr>
            <a:spLocks noChangeArrowheads="1"/>
          </p:cNvSpPr>
          <p:nvPr/>
        </p:nvSpPr>
        <p:spPr bwMode="auto">
          <a:xfrm>
            <a:off x="4800600" y="2362200"/>
            <a:ext cx="1905000" cy="15240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/>
            <a:r>
              <a:rPr lang="en-US" sz="2000" b="1">
                <a:latin typeface="Calibri" pitchFamily="34" charset="0"/>
                <a:cs typeface="Calibri" pitchFamily="34" charset="0"/>
              </a:rPr>
              <a:t>Compiled </a:t>
            </a:r>
          </a:p>
          <a:p>
            <a:pPr algn="ctr"/>
            <a:r>
              <a:rPr lang="en-US" sz="2000" b="1">
                <a:latin typeface="Calibri" pitchFamily="34" charset="0"/>
                <a:cs typeface="Calibri" pitchFamily="34" charset="0"/>
              </a:rPr>
              <a:t>structure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90800" y="2638425"/>
            <a:ext cx="1905000" cy="714375"/>
            <a:chOff x="1632" y="1662"/>
            <a:chExt cx="1200" cy="450"/>
          </a:xfrm>
        </p:grpSpPr>
        <p:sp>
          <p:nvSpPr>
            <p:cNvPr id="243736" name="AutoShape 24"/>
            <p:cNvSpPr>
              <a:spLocks noChangeArrowheads="1"/>
            </p:cNvSpPr>
            <p:nvPr/>
          </p:nvSpPr>
          <p:spPr bwMode="auto">
            <a:xfrm>
              <a:off x="1632" y="1824"/>
              <a:ext cx="1200" cy="288"/>
            </a:xfrm>
            <a:prstGeom prst="rightArrow">
              <a:avLst>
                <a:gd name="adj1" fmla="val 50000"/>
                <a:gd name="adj2" fmla="val 104167"/>
              </a:avLst>
            </a:prstGeom>
            <a:solidFill>
              <a:srgbClr val="66FF33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algn="ctr"/>
              <a:endParaRPr lang="en-US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3738" name="Text Box 26"/>
            <p:cNvSpPr txBox="1">
              <a:spLocks noChangeArrowheads="1"/>
            </p:cNvSpPr>
            <p:nvPr/>
          </p:nvSpPr>
          <p:spPr bwMode="auto">
            <a:xfrm>
              <a:off x="1749" y="1662"/>
              <a:ext cx="614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1432" tIns="45716" rIns="91432" bIns="45716">
              <a:spAutoFit/>
            </a:bodyPr>
            <a:lstStyle/>
            <a:p>
              <a:pPr algn="ctr"/>
              <a:r>
                <a:rPr lang="en-US" sz="1800" b="1">
                  <a:latin typeface="Calibri" pitchFamily="34" charset="0"/>
                  <a:cs typeface="Calibri" pitchFamily="34" charset="0"/>
                </a:rPr>
                <a:t>OFFLINE</a:t>
              </a:r>
            </a:p>
          </p:txBody>
        </p:sp>
      </p:grpSp>
      <p:sp>
        <p:nvSpPr>
          <p:cNvPr id="243740" name="AutoShape 28"/>
          <p:cNvSpPr>
            <a:spLocks/>
          </p:cNvSpPr>
          <p:nvPr/>
        </p:nvSpPr>
        <p:spPr bwMode="auto">
          <a:xfrm rot="-5400000">
            <a:off x="6486525" y="2224088"/>
            <a:ext cx="381000" cy="3810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lIns="91432" tIns="45716" rIns="91432" bIns="45716" anchor="ctr"/>
          <a:lstStyle/>
          <a:p>
            <a:pPr algn="ctr"/>
            <a:endParaRPr lang="en-US" sz="1800" b="1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5175251" y="4495800"/>
            <a:ext cx="2643188" cy="1916113"/>
            <a:chOff x="3260" y="2832"/>
            <a:chExt cx="1665" cy="1207"/>
          </a:xfrm>
        </p:grpSpPr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4062" y="2832"/>
              <a:ext cx="850" cy="528"/>
              <a:chOff x="4062" y="2832"/>
              <a:chExt cx="850" cy="528"/>
            </a:xfrm>
          </p:grpSpPr>
          <p:sp>
            <p:nvSpPr>
              <p:cNvPr id="243741" name="AutoShape 29"/>
              <p:cNvSpPr>
                <a:spLocks noChangeArrowheads="1"/>
              </p:cNvSpPr>
              <p:nvPr/>
            </p:nvSpPr>
            <p:spPr bwMode="auto">
              <a:xfrm rot="5400000">
                <a:off x="3942" y="2952"/>
                <a:ext cx="528" cy="288"/>
              </a:xfrm>
              <a:prstGeom prst="rightArrow">
                <a:avLst>
                  <a:gd name="adj1" fmla="val 50000"/>
                  <a:gd name="adj2" fmla="val 45833"/>
                </a:avLst>
              </a:prstGeom>
              <a:solidFill>
                <a:srgbClr val="66FF33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91432" tIns="45716" rIns="91432" bIns="45716" anchor="ctr"/>
              <a:lstStyle/>
              <a:p>
                <a:pPr algn="ctr"/>
                <a:endParaRPr lang="en-US" sz="18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43742" name="Text Box 30"/>
              <p:cNvSpPr txBox="1">
                <a:spLocks noChangeArrowheads="1"/>
              </p:cNvSpPr>
              <p:nvPr/>
            </p:nvSpPr>
            <p:spPr bwMode="auto">
              <a:xfrm>
                <a:off x="4335" y="2937"/>
                <a:ext cx="577" cy="23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lIns="91432" tIns="45716" rIns="91432" bIns="45716">
                <a:spAutoFit/>
              </a:bodyPr>
              <a:lstStyle/>
              <a:p>
                <a:pPr algn="ctr"/>
                <a:r>
                  <a:rPr lang="en-US" sz="1800" b="1">
                    <a:latin typeface="Calibri" pitchFamily="34" charset="0"/>
                    <a:cs typeface="Calibri" pitchFamily="34" charset="0"/>
                  </a:rPr>
                  <a:t>ONLINE</a:t>
                </a:r>
              </a:p>
            </p:txBody>
          </p:sp>
        </p:grpSp>
        <p:sp>
          <p:nvSpPr>
            <p:cNvPr id="243743" name="Text Box 31"/>
            <p:cNvSpPr txBox="1">
              <a:spLocks noChangeArrowheads="1"/>
            </p:cNvSpPr>
            <p:nvPr/>
          </p:nvSpPr>
          <p:spPr bwMode="auto">
            <a:xfrm>
              <a:off x="3260" y="3545"/>
              <a:ext cx="1665" cy="49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2" tIns="45716" rIns="91432" bIns="45716" anchor="ctr"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latin typeface="Calibri" pitchFamily="34" charset="0"/>
                  <a:cs typeface="Calibri" pitchFamily="34" charset="0"/>
                </a:rPr>
                <a:t>Evaluate answer</a:t>
              </a:r>
            </a:p>
            <a:p>
              <a:pPr>
                <a:spcBef>
                  <a:spcPct val="50000"/>
                </a:spcBef>
              </a:pPr>
              <a:r>
                <a:rPr lang="en-US" sz="1800" b="1" dirty="0" err="1">
                  <a:latin typeface="Calibri" pitchFamily="34" charset="0"/>
                  <a:cs typeface="Calibri" pitchFamily="34" charset="0"/>
                </a:rPr>
                <a:t>Polytime</a:t>
              </a:r>
              <a:r>
                <a:rPr lang="en-US" sz="1800" b="1" dirty="0">
                  <a:latin typeface="Calibri" pitchFamily="34" charset="0"/>
                  <a:cs typeface="Calibri" pitchFamily="34" charset="0"/>
                </a:rPr>
                <a:t>? Constant time?</a:t>
              </a:r>
            </a:p>
          </p:txBody>
        </p:sp>
      </p:grpSp>
      <p:sp>
        <p:nvSpPr>
          <p:cNvPr id="243744" name="Text Box 32"/>
          <p:cNvSpPr txBox="1">
            <a:spLocks noChangeArrowheads="1"/>
          </p:cNvSpPr>
          <p:nvPr/>
        </p:nvSpPr>
        <p:spPr bwMode="auto">
          <a:xfrm>
            <a:off x="2854325" y="3657600"/>
            <a:ext cx="909207" cy="461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Calibri" pitchFamily="34" charset="0"/>
                <a:cs typeface="Calibri" pitchFamily="34" charset="0"/>
              </a:rPr>
              <a:t>ONCE</a:t>
            </a:r>
          </a:p>
        </p:txBody>
      </p:sp>
      <p:sp>
        <p:nvSpPr>
          <p:cNvPr id="243745" name="Text Box 33"/>
          <p:cNvSpPr txBox="1">
            <a:spLocks noChangeArrowheads="1"/>
          </p:cNvSpPr>
          <p:nvPr/>
        </p:nvSpPr>
        <p:spPr bwMode="auto">
          <a:xfrm>
            <a:off x="4953000" y="4589463"/>
            <a:ext cx="1002181" cy="461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en-US" sz="2400" b="1">
                <a:solidFill>
                  <a:schemeClr val="hlink"/>
                </a:solidFill>
                <a:latin typeface="Calibri" pitchFamily="34" charset="0"/>
                <a:cs typeface="Calibri" pitchFamily="34" charset="0"/>
              </a:rPr>
              <a:t>MANY</a:t>
            </a:r>
          </a:p>
        </p:txBody>
      </p:sp>
      <p:sp>
        <p:nvSpPr>
          <p:cNvPr id="243749" name="Text Box 37"/>
          <p:cNvSpPr txBox="1">
            <a:spLocks noChangeArrowheads="1"/>
          </p:cNvSpPr>
          <p:nvPr/>
        </p:nvSpPr>
        <p:spPr bwMode="auto">
          <a:xfrm>
            <a:off x="2947988" y="1371600"/>
            <a:ext cx="1371600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Calibri" pitchFamily="34" charset="0"/>
                <a:cs typeface="Calibri" pitchFamily="34" charset="0"/>
              </a:rPr>
              <a:t>Query</a:t>
            </a:r>
          </a:p>
        </p:txBody>
      </p:sp>
      <p:sp>
        <p:nvSpPr>
          <p:cNvPr id="243751" name="Line 39"/>
          <p:cNvSpPr>
            <a:spLocks noChangeShapeType="1"/>
          </p:cNvSpPr>
          <p:nvPr/>
        </p:nvSpPr>
        <p:spPr bwMode="auto">
          <a:xfrm flipH="1">
            <a:off x="2286000" y="1752600"/>
            <a:ext cx="5334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 algn="ctr"/>
            <a:endParaRPr lang="en-US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4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4971E-6 L 0.45833 0.210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3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10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43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37" grpId="0" animBg="1"/>
      <p:bldP spid="243740" grpId="0" animBg="1"/>
      <p:bldP spid="243744" grpId="0"/>
      <p:bldP spid="243745" grpId="0"/>
      <p:bldP spid="243749" grpId="0" animBg="1"/>
      <p:bldP spid="243749" grpId="1" animBg="1"/>
      <p:bldP spid="243751" grpId="0" animBg="1"/>
      <p:bldP spid="243751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  <a:noFill/>
        </p:spPr>
        <p:txBody>
          <a:bodyPr/>
          <a:lstStyle/>
          <a:p>
            <a:pPr algn="r"/>
            <a:fld id="{0CB92BF9-C2D3-4319-BD6C-E0871EF9EFCD}" type="slidenum">
              <a:rPr lang="en-US"/>
              <a:pPr algn="r"/>
              <a:t>20</a:t>
            </a:fld>
            <a:endParaRPr lang="en-US" dirty="0"/>
          </a:p>
        </p:txBody>
      </p:sp>
      <p:grpSp>
        <p:nvGrpSpPr>
          <p:cNvPr id="2" name="Group 313"/>
          <p:cNvGrpSpPr>
            <a:grpSpLocks/>
          </p:cNvGrpSpPr>
          <p:nvPr/>
        </p:nvGrpSpPr>
        <p:grpSpPr bwMode="auto">
          <a:xfrm>
            <a:off x="5641975" y="5572125"/>
            <a:ext cx="2292350" cy="622300"/>
            <a:chOff x="2952" y="3516"/>
            <a:chExt cx="1444" cy="392"/>
          </a:xfrm>
        </p:grpSpPr>
        <p:sp>
          <p:nvSpPr>
            <p:cNvPr id="33054" name="AutoShape 314"/>
            <p:cNvSpPr>
              <a:spLocks noChangeArrowheads="1"/>
            </p:cNvSpPr>
            <p:nvPr/>
          </p:nvSpPr>
          <p:spPr bwMode="auto">
            <a:xfrm>
              <a:off x="4012" y="3516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55" name="AutoShape 315"/>
            <p:cNvSpPr>
              <a:spLocks noChangeArrowheads="1"/>
            </p:cNvSpPr>
            <p:nvPr/>
          </p:nvSpPr>
          <p:spPr bwMode="auto">
            <a:xfrm>
              <a:off x="2952" y="3524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97"/>
          <p:cNvGrpSpPr>
            <a:grpSpLocks/>
          </p:cNvGrpSpPr>
          <p:nvPr/>
        </p:nvGrpSpPr>
        <p:grpSpPr bwMode="auto">
          <a:xfrm>
            <a:off x="4686300" y="5581650"/>
            <a:ext cx="2292350" cy="622300"/>
            <a:chOff x="2952" y="3516"/>
            <a:chExt cx="1444" cy="392"/>
          </a:xfrm>
        </p:grpSpPr>
        <p:sp>
          <p:nvSpPr>
            <p:cNvPr id="33052" name="AutoShape 295"/>
            <p:cNvSpPr>
              <a:spLocks noChangeArrowheads="1"/>
            </p:cNvSpPr>
            <p:nvPr/>
          </p:nvSpPr>
          <p:spPr bwMode="auto">
            <a:xfrm>
              <a:off x="4012" y="3516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53" name="AutoShape 296"/>
            <p:cNvSpPr>
              <a:spLocks noChangeArrowheads="1"/>
            </p:cNvSpPr>
            <p:nvPr/>
          </p:nvSpPr>
          <p:spPr bwMode="auto">
            <a:xfrm>
              <a:off x="2952" y="3524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71"/>
          <p:cNvGrpSpPr>
            <a:grpSpLocks/>
          </p:cNvGrpSpPr>
          <p:nvPr/>
        </p:nvGrpSpPr>
        <p:grpSpPr bwMode="auto">
          <a:xfrm>
            <a:off x="3009900" y="4927600"/>
            <a:ext cx="2273300" cy="622300"/>
            <a:chOff x="1896" y="3104"/>
            <a:chExt cx="1432" cy="392"/>
          </a:xfrm>
        </p:grpSpPr>
        <p:sp>
          <p:nvSpPr>
            <p:cNvPr id="33050" name="AutoShape 270"/>
            <p:cNvSpPr>
              <a:spLocks noChangeArrowheads="1"/>
            </p:cNvSpPr>
            <p:nvPr/>
          </p:nvSpPr>
          <p:spPr bwMode="auto">
            <a:xfrm>
              <a:off x="2944" y="3104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51" name="AutoShape 269"/>
            <p:cNvSpPr>
              <a:spLocks noChangeArrowheads="1"/>
            </p:cNvSpPr>
            <p:nvPr/>
          </p:nvSpPr>
          <p:spPr bwMode="auto">
            <a:xfrm>
              <a:off x="1896" y="3112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AOMDD – Compilation by Search</a:t>
            </a:r>
            <a:endParaRPr lang="en-US" sz="4000" dirty="0" smtClean="0"/>
          </a:p>
        </p:txBody>
      </p:sp>
      <p:sp>
        <p:nvSpPr>
          <p:cNvPr id="32775" name="AutoShape 3"/>
          <p:cNvSpPr>
            <a:spLocks noChangeAspect="1" noChangeArrowheads="1"/>
          </p:cNvSpPr>
          <p:nvPr/>
        </p:nvSpPr>
        <p:spPr bwMode="auto">
          <a:xfrm>
            <a:off x="5838825" y="1747838"/>
            <a:ext cx="530225" cy="530225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76" name="AutoShape 4"/>
          <p:cNvSpPr>
            <a:spLocks noChangeAspect="1" noChangeArrowheads="1"/>
          </p:cNvSpPr>
          <p:nvPr/>
        </p:nvSpPr>
        <p:spPr bwMode="auto">
          <a:xfrm>
            <a:off x="2547938" y="1747838"/>
            <a:ext cx="530225" cy="5302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77" name="AutoShape 5"/>
          <p:cNvSpPr>
            <a:spLocks noChangeAspect="1" noChangeArrowheads="1"/>
          </p:cNvSpPr>
          <p:nvPr/>
        </p:nvSpPr>
        <p:spPr bwMode="auto">
          <a:xfrm>
            <a:off x="4192588" y="1219200"/>
            <a:ext cx="530225" cy="528638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78" name="AutoShape 6"/>
          <p:cNvSpPr>
            <a:spLocks noChangeAspect="1" noChangeArrowheads="1"/>
          </p:cNvSpPr>
          <p:nvPr/>
        </p:nvSpPr>
        <p:spPr bwMode="auto">
          <a:xfrm>
            <a:off x="1401763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79" name="AutoShape 7"/>
          <p:cNvSpPr>
            <a:spLocks noChangeAspect="1" noChangeArrowheads="1"/>
          </p:cNvSpPr>
          <p:nvPr/>
        </p:nvSpPr>
        <p:spPr bwMode="auto">
          <a:xfrm>
            <a:off x="2106613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888" name="AutoShape 8"/>
          <p:cNvSpPr>
            <a:spLocks noChangeAspect="1" noChangeArrowheads="1"/>
          </p:cNvSpPr>
          <p:nvPr/>
        </p:nvSpPr>
        <p:spPr bwMode="auto">
          <a:xfrm>
            <a:off x="2730500" y="30432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889" name="AutoShape 9"/>
          <p:cNvSpPr>
            <a:spLocks noChangeAspect="1" noChangeArrowheads="1"/>
          </p:cNvSpPr>
          <p:nvPr/>
        </p:nvSpPr>
        <p:spPr bwMode="auto">
          <a:xfrm>
            <a:off x="3695700" y="3043238"/>
            <a:ext cx="528638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82" name="AutoShape 10"/>
          <p:cNvSpPr>
            <a:spLocks noChangeAspect="1" noChangeArrowheads="1"/>
          </p:cNvSpPr>
          <p:nvPr/>
        </p:nvSpPr>
        <p:spPr bwMode="auto">
          <a:xfrm>
            <a:off x="2990850" y="23955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83" name="AutoShape 11"/>
          <p:cNvSpPr>
            <a:spLocks noChangeAspect="1" noChangeArrowheads="1"/>
          </p:cNvSpPr>
          <p:nvPr/>
        </p:nvSpPr>
        <p:spPr bwMode="auto">
          <a:xfrm>
            <a:off x="3695700" y="23955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84" name="AutoShape 12"/>
          <p:cNvSpPr>
            <a:spLocks noChangeAspect="1" noChangeArrowheads="1"/>
          </p:cNvSpPr>
          <p:nvPr/>
        </p:nvSpPr>
        <p:spPr bwMode="auto">
          <a:xfrm>
            <a:off x="4699000" y="30432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85" name="AutoShape 13"/>
          <p:cNvSpPr>
            <a:spLocks noChangeAspect="1" noChangeArrowheads="1"/>
          </p:cNvSpPr>
          <p:nvPr/>
        </p:nvSpPr>
        <p:spPr bwMode="auto">
          <a:xfrm>
            <a:off x="5648325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894" name="AutoShape 14"/>
          <p:cNvSpPr>
            <a:spLocks noChangeAspect="1" noChangeArrowheads="1"/>
          </p:cNvSpPr>
          <p:nvPr/>
        </p:nvSpPr>
        <p:spPr bwMode="auto">
          <a:xfrm>
            <a:off x="4692650" y="23955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22895" name="AutoShape 15"/>
          <p:cNvSpPr>
            <a:spLocks noChangeAspect="1" noChangeArrowheads="1"/>
          </p:cNvSpPr>
          <p:nvPr/>
        </p:nvSpPr>
        <p:spPr bwMode="auto">
          <a:xfrm>
            <a:off x="5397500" y="2395538"/>
            <a:ext cx="530225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88" name="AutoShape 16"/>
          <p:cNvSpPr>
            <a:spLocks noChangeAspect="1" noChangeArrowheads="1"/>
          </p:cNvSpPr>
          <p:nvPr/>
        </p:nvSpPr>
        <p:spPr bwMode="auto">
          <a:xfrm>
            <a:off x="6281738" y="2395538"/>
            <a:ext cx="528637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89" name="AutoShape 17"/>
          <p:cNvSpPr>
            <a:spLocks noChangeAspect="1" noChangeArrowheads="1"/>
          </p:cNvSpPr>
          <p:nvPr/>
        </p:nvSpPr>
        <p:spPr bwMode="auto">
          <a:xfrm>
            <a:off x="6986588" y="2395538"/>
            <a:ext cx="528637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2790" name="Oval 18"/>
          <p:cNvSpPr>
            <a:spLocks noChangeAspect="1" noChangeArrowheads="1"/>
          </p:cNvSpPr>
          <p:nvPr/>
        </p:nvSpPr>
        <p:spPr bwMode="auto">
          <a:xfrm>
            <a:off x="2713038" y="1774825"/>
            <a:ext cx="198437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2791" name="AutoShape 19"/>
          <p:cNvCxnSpPr>
            <a:cxnSpLocks noChangeAspect="1" noChangeShapeType="1"/>
            <a:stCxn id="32790" idx="4"/>
            <a:endCxn id="32794" idx="0"/>
          </p:cNvCxnSpPr>
          <p:nvPr/>
        </p:nvCxnSpPr>
        <p:spPr bwMode="auto">
          <a:xfrm flipH="1">
            <a:off x="2624138" y="1982788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792" name="AutoShape 20"/>
          <p:cNvCxnSpPr>
            <a:cxnSpLocks noChangeAspect="1" noChangeShapeType="1"/>
            <a:stCxn id="32790" idx="4"/>
            <a:endCxn id="32793" idx="0"/>
          </p:cNvCxnSpPr>
          <p:nvPr/>
        </p:nvCxnSpPr>
        <p:spPr bwMode="auto">
          <a:xfrm>
            <a:off x="2813050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793" name="Rectangle 21"/>
          <p:cNvSpPr>
            <a:spLocks noChangeAspect="1" noChangeArrowheads="1"/>
          </p:cNvSpPr>
          <p:nvPr/>
        </p:nvSpPr>
        <p:spPr bwMode="auto">
          <a:xfrm>
            <a:off x="2960688" y="2122488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794" name="Rectangle 22"/>
          <p:cNvSpPr>
            <a:spLocks noChangeAspect="1" noChangeArrowheads="1"/>
          </p:cNvSpPr>
          <p:nvPr/>
        </p:nvSpPr>
        <p:spPr bwMode="auto">
          <a:xfrm>
            <a:off x="25844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795" name="Text Box 23"/>
          <p:cNvSpPr txBox="1">
            <a:spLocks noChangeAspect="1" noChangeArrowheads="1"/>
          </p:cNvSpPr>
          <p:nvPr/>
        </p:nvSpPr>
        <p:spPr bwMode="auto">
          <a:xfrm>
            <a:off x="2519363" y="1917700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2796" name="Oval 24"/>
          <p:cNvSpPr>
            <a:spLocks noChangeAspect="1" noChangeArrowheads="1"/>
          </p:cNvSpPr>
          <p:nvPr/>
        </p:nvSpPr>
        <p:spPr bwMode="auto">
          <a:xfrm>
            <a:off x="4357688" y="1246188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A</a:t>
            </a:r>
          </a:p>
        </p:txBody>
      </p:sp>
      <p:cxnSp>
        <p:nvCxnSpPr>
          <p:cNvPr id="32797" name="AutoShape 25"/>
          <p:cNvCxnSpPr>
            <a:cxnSpLocks noChangeAspect="1" noChangeShapeType="1"/>
            <a:stCxn id="32796" idx="4"/>
            <a:endCxn id="32800" idx="0"/>
          </p:cNvCxnSpPr>
          <p:nvPr/>
        </p:nvCxnSpPr>
        <p:spPr bwMode="auto">
          <a:xfrm flipH="1">
            <a:off x="4268788" y="1452563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798" name="AutoShape 26"/>
          <p:cNvCxnSpPr>
            <a:cxnSpLocks noChangeAspect="1" noChangeShapeType="1"/>
            <a:stCxn id="32796" idx="4"/>
            <a:endCxn id="32799" idx="0"/>
          </p:cNvCxnSpPr>
          <p:nvPr/>
        </p:nvCxnSpPr>
        <p:spPr bwMode="auto">
          <a:xfrm>
            <a:off x="4457700" y="1452563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799" name="Rectangle 27"/>
          <p:cNvSpPr>
            <a:spLocks noChangeAspect="1" noChangeArrowheads="1"/>
          </p:cNvSpPr>
          <p:nvPr/>
        </p:nvSpPr>
        <p:spPr bwMode="auto">
          <a:xfrm>
            <a:off x="4605338" y="1592263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00" name="Rectangle 28"/>
          <p:cNvSpPr>
            <a:spLocks noChangeAspect="1" noChangeArrowheads="1"/>
          </p:cNvSpPr>
          <p:nvPr/>
        </p:nvSpPr>
        <p:spPr bwMode="auto">
          <a:xfrm>
            <a:off x="4229100" y="1592263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01" name="Text Box 29"/>
          <p:cNvSpPr txBox="1">
            <a:spLocks noChangeAspect="1" noChangeArrowheads="1"/>
          </p:cNvSpPr>
          <p:nvPr/>
        </p:nvSpPr>
        <p:spPr bwMode="auto">
          <a:xfrm>
            <a:off x="4164013" y="1389063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2802" name="Text Box 30"/>
          <p:cNvSpPr txBox="1">
            <a:spLocks noChangeAspect="1" noChangeArrowheads="1"/>
          </p:cNvSpPr>
          <p:nvPr/>
        </p:nvSpPr>
        <p:spPr bwMode="auto">
          <a:xfrm>
            <a:off x="4541838" y="1385888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2803" name="Oval 31"/>
          <p:cNvSpPr>
            <a:spLocks noChangeAspect="1" noChangeArrowheads="1"/>
          </p:cNvSpPr>
          <p:nvPr/>
        </p:nvSpPr>
        <p:spPr bwMode="auto">
          <a:xfrm>
            <a:off x="15668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2804" name="AutoShape 32"/>
          <p:cNvCxnSpPr>
            <a:cxnSpLocks noChangeAspect="1" noChangeShapeType="1"/>
            <a:stCxn id="32803" idx="4"/>
            <a:endCxn id="32807" idx="0"/>
          </p:cNvCxnSpPr>
          <p:nvPr/>
        </p:nvCxnSpPr>
        <p:spPr bwMode="auto">
          <a:xfrm flipH="1">
            <a:off x="147796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05" name="AutoShape 33"/>
          <p:cNvCxnSpPr>
            <a:cxnSpLocks noChangeAspect="1" noChangeShapeType="1"/>
            <a:stCxn id="32803" idx="4"/>
            <a:endCxn id="32806" idx="0"/>
          </p:cNvCxnSpPr>
          <p:nvPr/>
        </p:nvCxnSpPr>
        <p:spPr bwMode="auto">
          <a:xfrm>
            <a:off x="166687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06" name="Rectangle 34"/>
          <p:cNvSpPr>
            <a:spLocks noChangeAspect="1" noChangeArrowheads="1"/>
          </p:cNvSpPr>
          <p:nvPr/>
        </p:nvSpPr>
        <p:spPr bwMode="auto">
          <a:xfrm>
            <a:off x="1814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07" name="Rectangle 35"/>
          <p:cNvSpPr>
            <a:spLocks noChangeAspect="1" noChangeArrowheads="1"/>
          </p:cNvSpPr>
          <p:nvPr/>
        </p:nvSpPr>
        <p:spPr bwMode="auto">
          <a:xfrm>
            <a:off x="14382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08" name="Text Box 36"/>
          <p:cNvSpPr txBox="1">
            <a:spLocks noChangeAspect="1" noChangeArrowheads="1"/>
          </p:cNvSpPr>
          <p:nvPr/>
        </p:nvSpPr>
        <p:spPr bwMode="auto">
          <a:xfrm rot="-5400000">
            <a:off x="1373982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09" name="Text Box 37"/>
          <p:cNvSpPr txBox="1">
            <a:spLocks noChangeAspect="1" noChangeArrowheads="1"/>
          </p:cNvSpPr>
          <p:nvPr/>
        </p:nvSpPr>
        <p:spPr bwMode="auto">
          <a:xfrm rot="-5400000">
            <a:off x="175180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10" name="Oval 38"/>
          <p:cNvSpPr>
            <a:spLocks noChangeAspect="1" noChangeArrowheads="1"/>
          </p:cNvSpPr>
          <p:nvPr/>
        </p:nvSpPr>
        <p:spPr bwMode="auto">
          <a:xfrm>
            <a:off x="22717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2811" name="AutoShape 39"/>
          <p:cNvCxnSpPr>
            <a:cxnSpLocks noChangeAspect="1" noChangeShapeType="1"/>
            <a:stCxn id="32810" idx="4"/>
            <a:endCxn id="32814" idx="0"/>
          </p:cNvCxnSpPr>
          <p:nvPr/>
        </p:nvCxnSpPr>
        <p:spPr bwMode="auto">
          <a:xfrm flipH="1">
            <a:off x="218281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12" name="AutoShape 40"/>
          <p:cNvCxnSpPr>
            <a:cxnSpLocks noChangeAspect="1" noChangeShapeType="1"/>
            <a:stCxn id="32810" idx="4"/>
            <a:endCxn id="32813" idx="0"/>
          </p:cNvCxnSpPr>
          <p:nvPr/>
        </p:nvCxnSpPr>
        <p:spPr bwMode="auto">
          <a:xfrm>
            <a:off x="237172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13" name="Rectangle 41"/>
          <p:cNvSpPr>
            <a:spLocks noChangeAspect="1" noChangeArrowheads="1"/>
          </p:cNvSpPr>
          <p:nvPr/>
        </p:nvSpPr>
        <p:spPr bwMode="auto">
          <a:xfrm>
            <a:off x="25193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14" name="Rectangle 42"/>
          <p:cNvSpPr>
            <a:spLocks noChangeAspect="1" noChangeArrowheads="1"/>
          </p:cNvSpPr>
          <p:nvPr/>
        </p:nvSpPr>
        <p:spPr bwMode="auto">
          <a:xfrm>
            <a:off x="21431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15" name="Text Box 43"/>
          <p:cNvSpPr txBox="1">
            <a:spLocks noChangeAspect="1" noChangeArrowheads="1"/>
          </p:cNvSpPr>
          <p:nvPr/>
        </p:nvSpPr>
        <p:spPr bwMode="auto">
          <a:xfrm>
            <a:off x="2078038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1</a:t>
            </a:r>
          </a:p>
        </p:txBody>
      </p:sp>
      <p:sp>
        <p:nvSpPr>
          <p:cNvPr id="32816" name="Text Box 44"/>
          <p:cNvSpPr txBox="1">
            <a:spLocks noChangeAspect="1" noChangeArrowheads="1"/>
          </p:cNvSpPr>
          <p:nvPr/>
        </p:nvSpPr>
        <p:spPr bwMode="auto">
          <a:xfrm rot="-5400000">
            <a:off x="245665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cxnSp>
        <p:nvCxnSpPr>
          <p:cNvPr id="32817" name="AutoShape 45"/>
          <p:cNvCxnSpPr>
            <a:cxnSpLocks noChangeAspect="1" noChangeShapeType="1"/>
            <a:stCxn id="32794" idx="2"/>
            <a:endCxn id="32803" idx="0"/>
          </p:cNvCxnSpPr>
          <p:nvPr/>
        </p:nvCxnSpPr>
        <p:spPr bwMode="auto">
          <a:xfrm flipH="1">
            <a:off x="1666875" y="2224088"/>
            <a:ext cx="95726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18" name="AutoShape 46"/>
          <p:cNvCxnSpPr>
            <a:cxnSpLocks noChangeAspect="1" noChangeShapeType="1"/>
            <a:stCxn id="32794" idx="2"/>
            <a:endCxn id="32810" idx="0"/>
          </p:cNvCxnSpPr>
          <p:nvPr/>
        </p:nvCxnSpPr>
        <p:spPr bwMode="auto">
          <a:xfrm flipH="1">
            <a:off x="2371725" y="2224088"/>
            <a:ext cx="25241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19" name="Oval 47"/>
          <p:cNvSpPr>
            <a:spLocks noChangeAspect="1" noChangeArrowheads="1"/>
          </p:cNvSpPr>
          <p:nvPr/>
        </p:nvSpPr>
        <p:spPr bwMode="auto">
          <a:xfrm>
            <a:off x="28940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2820" name="AutoShape 48"/>
          <p:cNvCxnSpPr>
            <a:cxnSpLocks noChangeAspect="1" noChangeShapeType="1"/>
            <a:stCxn id="32819" idx="4"/>
            <a:endCxn id="32823" idx="0"/>
          </p:cNvCxnSpPr>
          <p:nvPr/>
        </p:nvCxnSpPr>
        <p:spPr bwMode="auto">
          <a:xfrm flipH="1">
            <a:off x="280670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21" name="AutoShape 49"/>
          <p:cNvCxnSpPr>
            <a:cxnSpLocks noChangeAspect="1" noChangeShapeType="1"/>
            <a:stCxn id="32819" idx="4"/>
            <a:endCxn id="32822" idx="0"/>
          </p:cNvCxnSpPr>
          <p:nvPr/>
        </p:nvCxnSpPr>
        <p:spPr bwMode="auto">
          <a:xfrm>
            <a:off x="2994025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22" name="Rectangle 50"/>
          <p:cNvSpPr>
            <a:spLocks noChangeAspect="1" noChangeArrowheads="1"/>
          </p:cNvSpPr>
          <p:nvPr/>
        </p:nvSpPr>
        <p:spPr bwMode="auto">
          <a:xfrm>
            <a:off x="31416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23" name="Rectangle 51"/>
          <p:cNvSpPr>
            <a:spLocks noChangeAspect="1" noChangeArrowheads="1"/>
          </p:cNvSpPr>
          <p:nvPr/>
        </p:nvSpPr>
        <p:spPr bwMode="auto">
          <a:xfrm>
            <a:off x="27654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24" name="Text Box 52"/>
          <p:cNvSpPr txBox="1">
            <a:spLocks noChangeAspect="1" noChangeArrowheads="1"/>
          </p:cNvSpPr>
          <p:nvPr/>
        </p:nvSpPr>
        <p:spPr bwMode="auto">
          <a:xfrm rot="-5400000">
            <a:off x="2701925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25" name="Text Box 53"/>
          <p:cNvSpPr txBox="1">
            <a:spLocks noChangeAspect="1" noChangeArrowheads="1"/>
          </p:cNvSpPr>
          <p:nvPr/>
        </p:nvSpPr>
        <p:spPr bwMode="auto">
          <a:xfrm>
            <a:off x="30797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2826" name="AutoShape 54"/>
          <p:cNvCxnSpPr>
            <a:cxnSpLocks noChangeAspect="1" noChangeShapeType="1"/>
            <a:stCxn id="32814" idx="2"/>
            <a:endCxn id="32819" idx="0"/>
          </p:cNvCxnSpPr>
          <p:nvPr/>
        </p:nvCxnSpPr>
        <p:spPr bwMode="auto">
          <a:xfrm>
            <a:off x="2184400" y="2870200"/>
            <a:ext cx="80962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27" name="Oval 55"/>
          <p:cNvSpPr>
            <a:spLocks noChangeAspect="1" noChangeArrowheads="1"/>
          </p:cNvSpPr>
          <p:nvPr/>
        </p:nvSpPr>
        <p:spPr bwMode="auto">
          <a:xfrm>
            <a:off x="38592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2828" name="AutoShape 56"/>
          <p:cNvCxnSpPr>
            <a:cxnSpLocks noChangeAspect="1" noChangeShapeType="1"/>
            <a:stCxn id="32827" idx="4"/>
            <a:endCxn id="32831" idx="0"/>
          </p:cNvCxnSpPr>
          <p:nvPr/>
        </p:nvCxnSpPr>
        <p:spPr bwMode="auto">
          <a:xfrm flipH="1">
            <a:off x="37719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29" name="AutoShape 57"/>
          <p:cNvCxnSpPr>
            <a:cxnSpLocks noChangeAspect="1" noChangeShapeType="1"/>
            <a:stCxn id="32827" idx="4"/>
            <a:endCxn id="32830" idx="0"/>
          </p:cNvCxnSpPr>
          <p:nvPr/>
        </p:nvCxnSpPr>
        <p:spPr bwMode="auto">
          <a:xfrm>
            <a:off x="39608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30" name="Rectangle 58"/>
          <p:cNvSpPr>
            <a:spLocks noChangeAspect="1" noChangeArrowheads="1"/>
          </p:cNvSpPr>
          <p:nvPr/>
        </p:nvSpPr>
        <p:spPr bwMode="auto">
          <a:xfrm>
            <a:off x="41068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31" name="Rectangle 59"/>
          <p:cNvSpPr>
            <a:spLocks noChangeAspect="1" noChangeArrowheads="1"/>
          </p:cNvSpPr>
          <p:nvPr/>
        </p:nvSpPr>
        <p:spPr bwMode="auto">
          <a:xfrm>
            <a:off x="37306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32" name="Text Box 60"/>
          <p:cNvSpPr txBox="1">
            <a:spLocks noChangeAspect="1" noChangeArrowheads="1"/>
          </p:cNvSpPr>
          <p:nvPr/>
        </p:nvSpPr>
        <p:spPr bwMode="auto">
          <a:xfrm rot="-5400000">
            <a:off x="3667919" y="3212307"/>
            <a:ext cx="206375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33" name="Text Box 61"/>
          <p:cNvSpPr txBox="1">
            <a:spLocks noChangeAspect="1" noChangeArrowheads="1"/>
          </p:cNvSpPr>
          <p:nvPr/>
        </p:nvSpPr>
        <p:spPr bwMode="auto">
          <a:xfrm>
            <a:off x="40449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2834" name="AutoShape 62"/>
          <p:cNvCxnSpPr>
            <a:cxnSpLocks noChangeAspect="1" noChangeShapeType="1"/>
            <a:stCxn id="32813" idx="2"/>
            <a:endCxn id="32827" idx="0"/>
          </p:cNvCxnSpPr>
          <p:nvPr/>
        </p:nvCxnSpPr>
        <p:spPr bwMode="auto">
          <a:xfrm>
            <a:off x="2560638" y="2870200"/>
            <a:ext cx="1398587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35" name="AutoShape 63"/>
          <p:cNvCxnSpPr>
            <a:cxnSpLocks noChangeAspect="1" noChangeShapeType="1"/>
            <a:stCxn id="32800" idx="2"/>
            <a:endCxn id="32790" idx="0"/>
          </p:cNvCxnSpPr>
          <p:nvPr/>
        </p:nvCxnSpPr>
        <p:spPr bwMode="auto">
          <a:xfrm flipH="1">
            <a:off x="2813050" y="1693863"/>
            <a:ext cx="1455738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36" name="Oval 64"/>
          <p:cNvSpPr>
            <a:spLocks noChangeAspect="1" noChangeArrowheads="1"/>
          </p:cNvSpPr>
          <p:nvPr/>
        </p:nvSpPr>
        <p:spPr bwMode="auto">
          <a:xfrm>
            <a:off x="31543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2837" name="AutoShape 65"/>
          <p:cNvCxnSpPr>
            <a:cxnSpLocks noChangeAspect="1" noChangeShapeType="1"/>
            <a:stCxn id="32836" idx="4"/>
            <a:endCxn id="32840" idx="0"/>
          </p:cNvCxnSpPr>
          <p:nvPr/>
        </p:nvCxnSpPr>
        <p:spPr bwMode="auto">
          <a:xfrm flipH="1">
            <a:off x="30670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38" name="AutoShape 66"/>
          <p:cNvCxnSpPr>
            <a:cxnSpLocks noChangeAspect="1" noChangeShapeType="1"/>
            <a:stCxn id="32836" idx="4"/>
            <a:endCxn id="32839" idx="0"/>
          </p:cNvCxnSpPr>
          <p:nvPr/>
        </p:nvCxnSpPr>
        <p:spPr bwMode="auto">
          <a:xfrm>
            <a:off x="32559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39" name="Rectangle 67"/>
          <p:cNvSpPr>
            <a:spLocks noChangeAspect="1" noChangeArrowheads="1"/>
          </p:cNvSpPr>
          <p:nvPr/>
        </p:nvSpPr>
        <p:spPr bwMode="auto">
          <a:xfrm>
            <a:off x="3402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40" name="Rectangle 68"/>
          <p:cNvSpPr>
            <a:spLocks noChangeAspect="1" noChangeArrowheads="1"/>
          </p:cNvSpPr>
          <p:nvPr/>
        </p:nvSpPr>
        <p:spPr bwMode="auto">
          <a:xfrm>
            <a:off x="30257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41" name="Text Box 69"/>
          <p:cNvSpPr txBox="1">
            <a:spLocks noChangeAspect="1" noChangeArrowheads="1"/>
          </p:cNvSpPr>
          <p:nvPr/>
        </p:nvSpPr>
        <p:spPr bwMode="auto">
          <a:xfrm rot="-5400000">
            <a:off x="2962276" y="2565400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42" name="Text Box 70"/>
          <p:cNvSpPr txBox="1">
            <a:spLocks noChangeAspect="1" noChangeArrowheads="1"/>
          </p:cNvSpPr>
          <p:nvPr/>
        </p:nvSpPr>
        <p:spPr bwMode="auto">
          <a:xfrm>
            <a:off x="334010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2843" name="Oval 71"/>
          <p:cNvSpPr>
            <a:spLocks noChangeAspect="1" noChangeArrowheads="1"/>
          </p:cNvSpPr>
          <p:nvPr/>
        </p:nvSpPr>
        <p:spPr bwMode="auto">
          <a:xfrm>
            <a:off x="38592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2844" name="AutoShape 72"/>
          <p:cNvCxnSpPr>
            <a:cxnSpLocks noChangeAspect="1" noChangeShapeType="1"/>
            <a:stCxn id="32843" idx="4"/>
            <a:endCxn id="32847" idx="0"/>
          </p:cNvCxnSpPr>
          <p:nvPr/>
        </p:nvCxnSpPr>
        <p:spPr bwMode="auto">
          <a:xfrm flipH="1">
            <a:off x="37719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45" name="AutoShape 73"/>
          <p:cNvCxnSpPr>
            <a:cxnSpLocks noChangeAspect="1" noChangeShapeType="1"/>
            <a:stCxn id="32843" idx="4"/>
            <a:endCxn id="32846" idx="0"/>
          </p:cNvCxnSpPr>
          <p:nvPr/>
        </p:nvCxnSpPr>
        <p:spPr bwMode="auto">
          <a:xfrm>
            <a:off x="39608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46" name="Rectangle 74"/>
          <p:cNvSpPr>
            <a:spLocks noChangeAspect="1" noChangeArrowheads="1"/>
          </p:cNvSpPr>
          <p:nvPr/>
        </p:nvSpPr>
        <p:spPr bwMode="auto">
          <a:xfrm>
            <a:off x="41068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47" name="Rectangle 75"/>
          <p:cNvSpPr>
            <a:spLocks noChangeAspect="1" noChangeArrowheads="1"/>
          </p:cNvSpPr>
          <p:nvPr/>
        </p:nvSpPr>
        <p:spPr bwMode="auto">
          <a:xfrm>
            <a:off x="37306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48" name="Text Box 76"/>
          <p:cNvSpPr txBox="1">
            <a:spLocks noChangeAspect="1" noChangeArrowheads="1"/>
          </p:cNvSpPr>
          <p:nvPr/>
        </p:nvSpPr>
        <p:spPr bwMode="auto">
          <a:xfrm>
            <a:off x="36671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0</a:t>
            </a:r>
          </a:p>
        </p:txBody>
      </p:sp>
      <p:sp>
        <p:nvSpPr>
          <p:cNvPr id="32849" name="Text Box 77"/>
          <p:cNvSpPr txBox="1">
            <a:spLocks noChangeAspect="1" noChangeArrowheads="1"/>
          </p:cNvSpPr>
          <p:nvPr/>
        </p:nvSpPr>
        <p:spPr bwMode="auto">
          <a:xfrm>
            <a:off x="404495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cxnSp>
        <p:nvCxnSpPr>
          <p:cNvPr id="32850" name="AutoShape 78"/>
          <p:cNvCxnSpPr>
            <a:cxnSpLocks noChangeAspect="1" noChangeShapeType="1"/>
            <a:stCxn id="32793" idx="2"/>
            <a:endCxn id="32836" idx="0"/>
          </p:cNvCxnSpPr>
          <p:nvPr/>
        </p:nvCxnSpPr>
        <p:spPr bwMode="auto">
          <a:xfrm>
            <a:off x="3000375" y="2224088"/>
            <a:ext cx="25558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51" name="AutoShape 79"/>
          <p:cNvCxnSpPr>
            <a:cxnSpLocks noChangeAspect="1" noChangeShapeType="1"/>
            <a:stCxn id="32793" idx="2"/>
            <a:endCxn id="32843" idx="0"/>
          </p:cNvCxnSpPr>
          <p:nvPr/>
        </p:nvCxnSpPr>
        <p:spPr bwMode="auto">
          <a:xfrm>
            <a:off x="3000375" y="2224088"/>
            <a:ext cx="96043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52" name="Oval 80"/>
          <p:cNvSpPr>
            <a:spLocks noChangeAspect="1" noChangeArrowheads="1"/>
          </p:cNvSpPr>
          <p:nvPr/>
        </p:nvSpPr>
        <p:spPr bwMode="auto">
          <a:xfrm>
            <a:off x="4864100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2853" name="AutoShape 81"/>
          <p:cNvCxnSpPr>
            <a:cxnSpLocks noChangeAspect="1" noChangeShapeType="1"/>
            <a:stCxn id="32852" idx="4"/>
            <a:endCxn id="32856" idx="0"/>
          </p:cNvCxnSpPr>
          <p:nvPr/>
        </p:nvCxnSpPr>
        <p:spPr bwMode="auto">
          <a:xfrm flipH="1">
            <a:off x="47752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54" name="AutoShape 82"/>
          <p:cNvCxnSpPr>
            <a:cxnSpLocks noChangeAspect="1" noChangeShapeType="1"/>
            <a:stCxn id="32852" idx="4"/>
            <a:endCxn id="32855" idx="0"/>
          </p:cNvCxnSpPr>
          <p:nvPr/>
        </p:nvCxnSpPr>
        <p:spPr bwMode="auto">
          <a:xfrm>
            <a:off x="49641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55" name="Rectangle 83"/>
          <p:cNvSpPr>
            <a:spLocks noChangeAspect="1" noChangeArrowheads="1"/>
          </p:cNvSpPr>
          <p:nvPr/>
        </p:nvSpPr>
        <p:spPr bwMode="auto">
          <a:xfrm>
            <a:off x="51117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56" name="Rectangle 84"/>
          <p:cNvSpPr>
            <a:spLocks noChangeAspect="1" noChangeArrowheads="1"/>
          </p:cNvSpPr>
          <p:nvPr/>
        </p:nvSpPr>
        <p:spPr bwMode="auto">
          <a:xfrm>
            <a:off x="473551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57" name="Text Box 85"/>
          <p:cNvSpPr txBox="1">
            <a:spLocks noChangeAspect="1" noChangeArrowheads="1"/>
          </p:cNvSpPr>
          <p:nvPr/>
        </p:nvSpPr>
        <p:spPr bwMode="auto">
          <a:xfrm rot="-5400000">
            <a:off x="4672013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58" name="Text Box 86"/>
          <p:cNvSpPr txBox="1">
            <a:spLocks noChangeAspect="1" noChangeArrowheads="1"/>
          </p:cNvSpPr>
          <p:nvPr/>
        </p:nvSpPr>
        <p:spPr bwMode="auto">
          <a:xfrm>
            <a:off x="5048250" y="3209925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2859" name="AutoShape 87"/>
          <p:cNvCxnSpPr>
            <a:cxnSpLocks noChangeAspect="1" noChangeShapeType="1"/>
            <a:stCxn id="32847" idx="2"/>
            <a:endCxn id="32852" idx="0"/>
          </p:cNvCxnSpPr>
          <p:nvPr/>
        </p:nvCxnSpPr>
        <p:spPr bwMode="auto">
          <a:xfrm>
            <a:off x="3771900" y="2870200"/>
            <a:ext cx="119221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60" name="Oval 88"/>
          <p:cNvSpPr>
            <a:spLocks noChangeAspect="1" noChangeArrowheads="1"/>
          </p:cNvSpPr>
          <p:nvPr/>
        </p:nvSpPr>
        <p:spPr bwMode="auto">
          <a:xfrm>
            <a:off x="5811838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2861" name="AutoShape 89"/>
          <p:cNvCxnSpPr>
            <a:cxnSpLocks noChangeAspect="1" noChangeShapeType="1"/>
            <a:stCxn id="32860" idx="4"/>
            <a:endCxn id="32864" idx="0"/>
          </p:cNvCxnSpPr>
          <p:nvPr/>
        </p:nvCxnSpPr>
        <p:spPr bwMode="auto">
          <a:xfrm flipH="1">
            <a:off x="5722938" y="32766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62" name="AutoShape 90"/>
          <p:cNvCxnSpPr>
            <a:cxnSpLocks noChangeAspect="1" noChangeShapeType="1"/>
            <a:stCxn id="32860" idx="4"/>
            <a:endCxn id="32863" idx="0"/>
          </p:cNvCxnSpPr>
          <p:nvPr/>
        </p:nvCxnSpPr>
        <p:spPr bwMode="auto">
          <a:xfrm>
            <a:off x="591185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63" name="Rectangle 91"/>
          <p:cNvSpPr>
            <a:spLocks noChangeAspect="1" noChangeArrowheads="1"/>
          </p:cNvSpPr>
          <p:nvPr/>
        </p:nvSpPr>
        <p:spPr bwMode="auto">
          <a:xfrm>
            <a:off x="6059488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64" name="Rectangle 92"/>
          <p:cNvSpPr>
            <a:spLocks noChangeAspect="1" noChangeArrowheads="1"/>
          </p:cNvSpPr>
          <p:nvPr/>
        </p:nvSpPr>
        <p:spPr bwMode="auto">
          <a:xfrm>
            <a:off x="56832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65" name="Text Box 93"/>
          <p:cNvSpPr txBox="1">
            <a:spLocks noChangeAspect="1" noChangeArrowheads="1"/>
          </p:cNvSpPr>
          <p:nvPr/>
        </p:nvSpPr>
        <p:spPr bwMode="auto">
          <a:xfrm rot="-5400000">
            <a:off x="5619750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66" name="Text Box 94"/>
          <p:cNvSpPr txBox="1">
            <a:spLocks noChangeAspect="1" noChangeArrowheads="1"/>
          </p:cNvSpPr>
          <p:nvPr/>
        </p:nvSpPr>
        <p:spPr bwMode="auto">
          <a:xfrm>
            <a:off x="5997575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2867" name="AutoShape 95"/>
          <p:cNvCxnSpPr>
            <a:cxnSpLocks noChangeAspect="1" noChangeShapeType="1"/>
            <a:stCxn id="32846" idx="2"/>
            <a:endCxn id="32860" idx="0"/>
          </p:cNvCxnSpPr>
          <p:nvPr/>
        </p:nvCxnSpPr>
        <p:spPr bwMode="auto">
          <a:xfrm>
            <a:off x="4148138" y="2870200"/>
            <a:ext cx="1763712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68" name="Oval 96"/>
          <p:cNvSpPr>
            <a:spLocks noChangeAspect="1" noChangeArrowheads="1"/>
          </p:cNvSpPr>
          <p:nvPr/>
        </p:nvSpPr>
        <p:spPr bwMode="auto">
          <a:xfrm>
            <a:off x="6003925" y="1774825"/>
            <a:ext cx="198438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2869" name="AutoShape 97"/>
          <p:cNvCxnSpPr>
            <a:cxnSpLocks noChangeAspect="1" noChangeShapeType="1"/>
            <a:stCxn id="32868" idx="4"/>
            <a:endCxn id="32872" idx="0"/>
          </p:cNvCxnSpPr>
          <p:nvPr/>
        </p:nvCxnSpPr>
        <p:spPr bwMode="auto">
          <a:xfrm flipH="1">
            <a:off x="5915025" y="1982788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70" name="AutoShape 98"/>
          <p:cNvCxnSpPr>
            <a:cxnSpLocks noChangeAspect="1" noChangeShapeType="1"/>
            <a:stCxn id="32868" idx="4"/>
            <a:endCxn id="32871" idx="0"/>
          </p:cNvCxnSpPr>
          <p:nvPr/>
        </p:nvCxnSpPr>
        <p:spPr bwMode="auto">
          <a:xfrm>
            <a:off x="6103938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71" name="Rectangle 99"/>
          <p:cNvSpPr>
            <a:spLocks noChangeAspect="1" noChangeArrowheads="1"/>
          </p:cNvSpPr>
          <p:nvPr/>
        </p:nvSpPr>
        <p:spPr bwMode="auto">
          <a:xfrm>
            <a:off x="6251575" y="2122488"/>
            <a:ext cx="79375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72" name="Rectangle 100"/>
          <p:cNvSpPr>
            <a:spLocks noChangeAspect="1" noChangeArrowheads="1"/>
          </p:cNvSpPr>
          <p:nvPr/>
        </p:nvSpPr>
        <p:spPr bwMode="auto">
          <a:xfrm>
            <a:off x="58737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73" name="Text Box 101"/>
          <p:cNvSpPr txBox="1">
            <a:spLocks noChangeAspect="1" noChangeArrowheads="1"/>
          </p:cNvSpPr>
          <p:nvPr/>
        </p:nvSpPr>
        <p:spPr bwMode="auto">
          <a:xfrm>
            <a:off x="5810250" y="1917700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2874" name="Text Box 102"/>
          <p:cNvSpPr txBox="1">
            <a:spLocks noChangeAspect="1" noChangeArrowheads="1"/>
          </p:cNvSpPr>
          <p:nvPr/>
        </p:nvSpPr>
        <p:spPr bwMode="auto">
          <a:xfrm>
            <a:off x="6188075" y="19145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2875" name="Oval 103"/>
          <p:cNvSpPr>
            <a:spLocks noChangeAspect="1" noChangeArrowheads="1"/>
          </p:cNvSpPr>
          <p:nvPr/>
        </p:nvSpPr>
        <p:spPr bwMode="auto">
          <a:xfrm>
            <a:off x="48577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2876" name="AutoShape 104"/>
          <p:cNvCxnSpPr>
            <a:cxnSpLocks noChangeAspect="1" noChangeShapeType="1"/>
            <a:stCxn id="32875" idx="4"/>
            <a:endCxn id="32879" idx="0"/>
          </p:cNvCxnSpPr>
          <p:nvPr/>
        </p:nvCxnSpPr>
        <p:spPr bwMode="auto">
          <a:xfrm flipH="1">
            <a:off x="47688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77" name="AutoShape 105"/>
          <p:cNvCxnSpPr>
            <a:cxnSpLocks noChangeAspect="1" noChangeShapeType="1"/>
            <a:stCxn id="32875" idx="4"/>
            <a:endCxn id="32878" idx="0"/>
          </p:cNvCxnSpPr>
          <p:nvPr/>
        </p:nvCxnSpPr>
        <p:spPr bwMode="auto">
          <a:xfrm>
            <a:off x="49577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78" name="Rectangle 106"/>
          <p:cNvSpPr>
            <a:spLocks noChangeAspect="1" noChangeArrowheads="1"/>
          </p:cNvSpPr>
          <p:nvPr/>
        </p:nvSpPr>
        <p:spPr bwMode="auto">
          <a:xfrm>
            <a:off x="51054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79" name="Rectangle 107"/>
          <p:cNvSpPr>
            <a:spLocks noChangeAspect="1" noChangeArrowheads="1"/>
          </p:cNvSpPr>
          <p:nvPr/>
        </p:nvSpPr>
        <p:spPr bwMode="auto">
          <a:xfrm>
            <a:off x="47291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80" name="Text Box 108"/>
          <p:cNvSpPr txBox="1">
            <a:spLocks noChangeAspect="1" noChangeArrowheads="1"/>
          </p:cNvSpPr>
          <p:nvPr/>
        </p:nvSpPr>
        <p:spPr bwMode="auto">
          <a:xfrm rot="-5400000">
            <a:off x="4664870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881" name="Text Box 109"/>
          <p:cNvSpPr txBox="1">
            <a:spLocks noChangeAspect="1" noChangeArrowheads="1"/>
          </p:cNvSpPr>
          <p:nvPr/>
        </p:nvSpPr>
        <p:spPr bwMode="auto">
          <a:xfrm>
            <a:off x="504190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2882" name="Oval 110"/>
          <p:cNvSpPr>
            <a:spLocks noChangeAspect="1" noChangeArrowheads="1"/>
          </p:cNvSpPr>
          <p:nvPr/>
        </p:nvSpPr>
        <p:spPr bwMode="auto">
          <a:xfrm>
            <a:off x="5562600" y="2422525"/>
            <a:ext cx="198438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2883" name="AutoShape 111"/>
          <p:cNvCxnSpPr>
            <a:cxnSpLocks noChangeAspect="1" noChangeShapeType="1"/>
            <a:stCxn id="32882" idx="4"/>
            <a:endCxn id="32886" idx="0"/>
          </p:cNvCxnSpPr>
          <p:nvPr/>
        </p:nvCxnSpPr>
        <p:spPr bwMode="auto">
          <a:xfrm flipH="1">
            <a:off x="54737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84" name="AutoShape 112"/>
          <p:cNvCxnSpPr>
            <a:cxnSpLocks noChangeAspect="1" noChangeShapeType="1"/>
            <a:stCxn id="32882" idx="4"/>
            <a:endCxn id="32885" idx="0"/>
          </p:cNvCxnSpPr>
          <p:nvPr/>
        </p:nvCxnSpPr>
        <p:spPr bwMode="auto">
          <a:xfrm>
            <a:off x="56626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85" name="Rectangle 113"/>
          <p:cNvSpPr>
            <a:spLocks noChangeAspect="1" noChangeArrowheads="1"/>
          </p:cNvSpPr>
          <p:nvPr/>
        </p:nvSpPr>
        <p:spPr bwMode="auto">
          <a:xfrm>
            <a:off x="58102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86" name="Rectangle 114"/>
          <p:cNvSpPr>
            <a:spLocks noChangeAspect="1" noChangeArrowheads="1"/>
          </p:cNvSpPr>
          <p:nvPr/>
        </p:nvSpPr>
        <p:spPr bwMode="auto">
          <a:xfrm>
            <a:off x="5434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87" name="Text Box 115"/>
          <p:cNvSpPr txBox="1">
            <a:spLocks noChangeAspect="1" noChangeArrowheads="1"/>
          </p:cNvSpPr>
          <p:nvPr/>
        </p:nvSpPr>
        <p:spPr bwMode="auto">
          <a:xfrm>
            <a:off x="53689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2888" name="Text Box 116"/>
          <p:cNvSpPr txBox="1">
            <a:spLocks noChangeAspect="1" noChangeArrowheads="1"/>
          </p:cNvSpPr>
          <p:nvPr/>
        </p:nvSpPr>
        <p:spPr bwMode="auto">
          <a:xfrm>
            <a:off x="574675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2889" name="AutoShape 117"/>
          <p:cNvCxnSpPr>
            <a:cxnSpLocks noChangeAspect="1" noChangeShapeType="1"/>
            <a:stCxn id="32872" idx="2"/>
            <a:endCxn id="32875" idx="0"/>
          </p:cNvCxnSpPr>
          <p:nvPr/>
        </p:nvCxnSpPr>
        <p:spPr bwMode="auto">
          <a:xfrm flipH="1">
            <a:off x="4957763" y="2224088"/>
            <a:ext cx="95726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90" name="AutoShape 118"/>
          <p:cNvCxnSpPr>
            <a:cxnSpLocks noChangeAspect="1" noChangeShapeType="1"/>
            <a:stCxn id="32872" idx="2"/>
            <a:endCxn id="32882" idx="0"/>
          </p:cNvCxnSpPr>
          <p:nvPr/>
        </p:nvCxnSpPr>
        <p:spPr bwMode="auto">
          <a:xfrm flipH="1">
            <a:off x="5662613" y="2224088"/>
            <a:ext cx="25241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91" name="AutoShape 119"/>
          <p:cNvCxnSpPr>
            <a:cxnSpLocks noChangeAspect="1" noChangeShapeType="1"/>
            <a:stCxn id="32886" idx="2"/>
            <a:endCxn id="32819" idx="0"/>
          </p:cNvCxnSpPr>
          <p:nvPr/>
        </p:nvCxnSpPr>
        <p:spPr bwMode="auto">
          <a:xfrm flipH="1">
            <a:off x="2994025" y="2870200"/>
            <a:ext cx="248126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92" name="AutoShape 120"/>
          <p:cNvCxnSpPr>
            <a:cxnSpLocks noChangeAspect="1" noChangeShapeType="1"/>
            <a:stCxn id="32885" idx="2"/>
            <a:endCxn id="32827" idx="0"/>
          </p:cNvCxnSpPr>
          <p:nvPr/>
        </p:nvCxnSpPr>
        <p:spPr bwMode="auto">
          <a:xfrm flipH="1">
            <a:off x="3959225" y="2870200"/>
            <a:ext cx="1892300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893" name="AutoShape 121"/>
          <p:cNvCxnSpPr>
            <a:cxnSpLocks noChangeAspect="1" noChangeShapeType="1"/>
            <a:stCxn id="32799" idx="2"/>
            <a:endCxn id="32868" idx="0"/>
          </p:cNvCxnSpPr>
          <p:nvPr/>
        </p:nvCxnSpPr>
        <p:spPr bwMode="auto">
          <a:xfrm>
            <a:off x="4645025" y="1693863"/>
            <a:ext cx="1458913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94" name="Oval 122"/>
          <p:cNvSpPr>
            <a:spLocks noChangeAspect="1" noChangeArrowheads="1"/>
          </p:cNvSpPr>
          <p:nvPr/>
        </p:nvSpPr>
        <p:spPr bwMode="auto">
          <a:xfrm>
            <a:off x="64452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2895" name="AutoShape 123"/>
          <p:cNvCxnSpPr>
            <a:cxnSpLocks noChangeAspect="1" noChangeShapeType="1"/>
            <a:stCxn id="32894" idx="4"/>
            <a:endCxn id="32898" idx="0"/>
          </p:cNvCxnSpPr>
          <p:nvPr/>
        </p:nvCxnSpPr>
        <p:spPr bwMode="auto">
          <a:xfrm flipH="1">
            <a:off x="635793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896" name="AutoShape 124"/>
          <p:cNvCxnSpPr>
            <a:cxnSpLocks noChangeAspect="1" noChangeShapeType="1"/>
            <a:stCxn id="32894" idx="4"/>
            <a:endCxn id="32897" idx="0"/>
          </p:cNvCxnSpPr>
          <p:nvPr/>
        </p:nvCxnSpPr>
        <p:spPr bwMode="auto">
          <a:xfrm>
            <a:off x="654685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897" name="Rectangle 125"/>
          <p:cNvSpPr>
            <a:spLocks noChangeAspect="1" noChangeArrowheads="1"/>
          </p:cNvSpPr>
          <p:nvPr/>
        </p:nvSpPr>
        <p:spPr bwMode="auto">
          <a:xfrm>
            <a:off x="66929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898" name="Rectangle 126"/>
          <p:cNvSpPr>
            <a:spLocks noChangeAspect="1" noChangeArrowheads="1"/>
          </p:cNvSpPr>
          <p:nvPr/>
        </p:nvSpPr>
        <p:spPr bwMode="auto">
          <a:xfrm>
            <a:off x="63166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899" name="Text Box 127"/>
          <p:cNvSpPr txBox="1">
            <a:spLocks noChangeAspect="1" noChangeArrowheads="1"/>
          </p:cNvSpPr>
          <p:nvPr/>
        </p:nvSpPr>
        <p:spPr bwMode="auto">
          <a:xfrm rot="-5400000">
            <a:off x="6253163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2900" name="Text Box 128"/>
          <p:cNvSpPr txBox="1">
            <a:spLocks noChangeAspect="1" noChangeArrowheads="1"/>
          </p:cNvSpPr>
          <p:nvPr/>
        </p:nvSpPr>
        <p:spPr bwMode="auto">
          <a:xfrm>
            <a:off x="663098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2901" name="Oval 129"/>
          <p:cNvSpPr>
            <a:spLocks noChangeAspect="1" noChangeArrowheads="1"/>
          </p:cNvSpPr>
          <p:nvPr/>
        </p:nvSpPr>
        <p:spPr bwMode="auto">
          <a:xfrm>
            <a:off x="715010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2902" name="AutoShape 130"/>
          <p:cNvCxnSpPr>
            <a:cxnSpLocks noChangeAspect="1" noChangeShapeType="1"/>
            <a:stCxn id="32901" idx="4"/>
            <a:endCxn id="32905" idx="0"/>
          </p:cNvCxnSpPr>
          <p:nvPr/>
        </p:nvCxnSpPr>
        <p:spPr bwMode="auto">
          <a:xfrm flipH="1">
            <a:off x="706278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2903" name="AutoShape 131"/>
          <p:cNvCxnSpPr>
            <a:cxnSpLocks noChangeAspect="1" noChangeShapeType="1"/>
            <a:stCxn id="32901" idx="4"/>
            <a:endCxn id="32904" idx="0"/>
          </p:cNvCxnSpPr>
          <p:nvPr/>
        </p:nvCxnSpPr>
        <p:spPr bwMode="auto">
          <a:xfrm>
            <a:off x="725170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904" name="Rectangle 132"/>
          <p:cNvSpPr>
            <a:spLocks noChangeAspect="1" noChangeArrowheads="1"/>
          </p:cNvSpPr>
          <p:nvPr/>
        </p:nvSpPr>
        <p:spPr bwMode="auto">
          <a:xfrm>
            <a:off x="73977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2905" name="Rectangle 133"/>
          <p:cNvSpPr>
            <a:spLocks noChangeAspect="1" noChangeArrowheads="1"/>
          </p:cNvSpPr>
          <p:nvPr/>
        </p:nvSpPr>
        <p:spPr bwMode="auto">
          <a:xfrm>
            <a:off x="7021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2906" name="Text Box 134"/>
          <p:cNvSpPr txBox="1">
            <a:spLocks noChangeAspect="1" noChangeArrowheads="1"/>
          </p:cNvSpPr>
          <p:nvPr/>
        </p:nvSpPr>
        <p:spPr bwMode="auto">
          <a:xfrm>
            <a:off x="6958013" y="2565400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2907" name="Text Box 135"/>
          <p:cNvSpPr txBox="1">
            <a:spLocks noChangeAspect="1" noChangeArrowheads="1"/>
          </p:cNvSpPr>
          <p:nvPr/>
        </p:nvSpPr>
        <p:spPr bwMode="auto">
          <a:xfrm>
            <a:off x="733583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2908" name="AutoShape 136"/>
          <p:cNvCxnSpPr>
            <a:cxnSpLocks noChangeAspect="1" noChangeShapeType="1"/>
            <a:stCxn id="32871" idx="2"/>
            <a:endCxn id="32894" idx="0"/>
          </p:cNvCxnSpPr>
          <p:nvPr/>
        </p:nvCxnSpPr>
        <p:spPr bwMode="auto">
          <a:xfrm>
            <a:off x="6291263" y="2224088"/>
            <a:ext cx="25558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909" name="AutoShape 137"/>
          <p:cNvCxnSpPr>
            <a:cxnSpLocks noChangeAspect="1" noChangeShapeType="1"/>
            <a:stCxn id="32871" idx="2"/>
            <a:endCxn id="32901" idx="0"/>
          </p:cNvCxnSpPr>
          <p:nvPr/>
        </p:nvCxnSpPr>
        <p:spPr bwMode="auto">
          <a:xfrm>
            <a:off x="6291263" y="2224088"/>
            <a:ext cx="96043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910" name="AutoShape 138"/>
          <p:cNvCxnSpPr>
            <a:cxnSpLocks noChangeAspect="1" noChangeShapeType="1"/>
            <a:stCxn id="32905" idx="2"/>
            <a:endCxn id="32852" idx="0"/>
          </p:cNvCxnSpPr>
          <p:nvPr/>
        </p:nvCxnSpPr>
        <p:spPr bwMode="auto">
          <a:xfrm flipH="1">
            <a:off x="4964113" y="2870200"/>
            <a:ext cx="20986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911" name="AutoShape 139"/>
          <p:cNvCxnSpPr>
            <a:cxnSpLocks noChangeAspect="1" noChangeShapeType="1"/>
            <a:stCxn id="32904" idx="2"/>
            <a:endCxn id="32860" idx="0"/>
          </p:cNvCxnSpPr>
          <p:nvPr/>
        </p:nvCxnSpPr>
        <p:spPr bwMode="auto">
          <a:xfrm flipH="1">
            <a:off x="5911850" y="2870200"/>
            <a:ext cx="15271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5" name="Group 140"/>
          <p:cNvGrpSpPr>
            <a:grpSpLocks/>
          </p:cNvGrpSpPr>
          <p:nvPr/>
        </p:nvGrpSpPr>
        <p:grpSpPr bwMode="auto">
          <a:xfrm>
            <a:off x="4192588" y="3800475"/>
            <a:ext cx="585787" cy="528638"/>
            <a:chOff x="2791" y="864"/>
            <a:chExt cx="369" cy="333"/>
          </a:xfrm>
        </p:grpSpPr>
        <p:sp>
          <p:nvSpPr>
            <p:cNvPr id="33042" name="AutoShape 141"/>
            <p:cNvSpPr>
              <a:spLocks noChangeAspect="1" noChangeArrowheads="1"/>
            </p:cNvSpPr>
            <p:nvPr/>
          </p:nvSpPr>
          <p:spPr bwMode="auto">
            <a:xfrm>
              <a:off x="2809" y="864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043" name="Oval 142"/>
            <p:cNvSpPr>
              <a:spLocks noChangeAspect="1" noChangeArrowheads="1"/>
            </p:cNvSpPr>
            <p:nvPr/>
          </p:nvSpPr>
          <p:spPr bwMode="auto">
            <a:xfrm>
              <a:off x="2913" y="881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33044" name="AutoShape 143"/>
            <p:cNvCxnSpPr>
              <a:cxnSpLocks noChangeAspect="1" noChangeShapeType="1"/>
              <a:stCxn id="33043" idx="4"/>
              <a:endCxn id="33047" idx="0"/>
            </p:cNvCxnSpPr>
            <p:nvPr/>
          </p:nvCxnSpPr>
          <p:spPr bwMode="auto">
            <a:xfrm flipH="1">
              <a:off x="2857" y="1011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045" name="AutoShape 144"/>
            <p:cNvCxnSpPr>
              <a:cxnSpLocks noChangeAspect="1" noChangeShapeType="1"/>
              <a:stCxn id="33043" idx="4"/>
              <a:endCxn id="33046" idx="0"/>
            </p:cNvCxnSpPr>
            <p:nvPr/>
          </p:nvCxnSpPr>
          <p:spPr bwMode="auto">
            <a:xfrm>
              <a:off x="2976" y="1011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046" name="Rectangle 145"/>
            <p:cNvSpPr>
              <a:spLocks noChangeAspect="1" noChangeArrowheads="1"/>
            </p:cNvSpPr>
            <p:nvPr/>
          </p:nvSpPr>
          <p:spPr bwMode="auto">
            <a:xfrm>
              <a:off x="3069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47" name="Rectangle 146"/>
            <p:cNvSpPr>
              <a:spLocks noChangeAspect="1" noChangeArrowheads="1"/>
            </p:cNvSpPr>
            <p:nvPr/>
          </p:nvSpPr>
          <p:spPr bwMode="auto">
            <a:xfrm>
              <a:off x="2832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048" name="Text Box 147"/>
            <p:cNvSpPr txBox="1">
              <a:spLocks noChangeAspect="1" noChangeArrowheads="1"/>
            </p:cNvSpPr>
            <p:nvPr/>
          </p:nvSpPr>
          <p:spPr bwMode="auto">
            <a:xfrm>
              <a:off x="2791" y="971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3049" name="Text Box 148"/>
            <p:cNvSpPr txBox="1">
              <a:spLocks noChangeAspect="1" noChangeArrowheads="1"/>
            </p:cNvSpPr>
            <p:nvPr/>
          </p:nvSpPr>
          <p:spPr bwMode="auto">
            <a:xfrm>
              <a:off x="3029" y="969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</p:grpSp>
      <p:grpSp>
        <p:nvGrpSpPr>
          <p:cNvPr id="6" name="Group 149"/>
          <p:cNvGrpSpPr>
            <a:grpSpLocks/>
          </p:cNvGrpSpPr>
          <p:nvPr/>
        </p:nvGrpSpPr>
        <p:grpSpPr bwMode="auto">
          <a:xfrm>
            <a:off x="2547938" y="4273550"/>
            <a:ext cx="1749425" cy="584200"/>
            <a:chOff x="1755" y="1163"/>
            <a:chExt cx="1102" cy="368"/>
          </a:xfrm>
        </p:grpSpPr>
        <p:sp>
          <p:nvSpPr>
            <p:cNvPr id="33034" name="AutoShape 150"/>
            <p:cNvSpPr>
              <a:spLocks noChangeAspect="1" noChangeArrowheads="1"/>
            </p:cNvSpPr>
            <p:nvPr/>
          </p:nvSpPr>
          <p:spPr bwMode="auto">
            <a:xfrm>
              <a:off x="1773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035" name="Oval 151"/>
            <p:cNvSpPr>
              <a:spLocks noChangeAspect="1" noChangeArrowheads="1"/>
            </p:cNvSpPr>
            <p:nvPr/>
          </p:nvSpPr>
          <p:spPr bwMode="auto">
            <a:xfrm>
              <a:off x="1877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3036" name="AutoShape 152"/>
            <p:cNvCxnSpPr>
              <a:cxnSpLocks noChangeAspect="1" noChangeShapeType="1"/>
              <a:stCxn id="33035" idx="4"/>
              <a:endCxn id="33039" idx="0"/>
            </p:cNvCxnSpPr>
            <p:nvPr/>
          </p:nvCxnSpPr>
          <p:spPr bwMode="auto">
            <a:xfrm flipH="1">
              <a:off x="1821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037" name="AutoShape 153"/>
            <p:cNvCxnSpPr>
              <a:cxnSpLocks noChangeAspect="1" noChangeShapeType="1"/>
              <a:stCxn id="33035" idx="4"/>
              <a:endCxn id="33038" idx="0"/>
            </p:cNvCxnSpPr>
            <p:nvPr/>
          </p:nvCxnSpPr>
          <p:spPr bwMode="auto">
            <a:xfrm>
              <a:off x="1940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038" name="Rectangle 154"/>
            <p:cNvSpPr>
              <a:spLocks noChangeAspect="1" noChangeArrowheads="1"/>
            </p:cNvSpPr>
            <p:nvPr/>
          </p:nvSpPr>
          <p:spPr bwMode="auto">
            <a:xfrm>
              <a:off x="2033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39" name="Rectangle 155"/>
            <p:cNvSpPr>
              <a:spLocks noChangeAspect="1" noChangeArrowheads="1"/>
            </p:cNvSpPr>
            <p:nvPr/>
          </p:nvSpPr>
          <p:spPr bwMode="auto">
            <a:xfrm>
              <a:off x="1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040" name="Text Box 156"/>
            <p:cNvSpPr txBox="1">
              <a:spLocks noChangeAspect="1" noChangeArrowheads="1"/>
            </p:cNvSpPr>
            <p:nvPr/>
          </p:nvSpPr>
          <p:spPr bwMode="auto">
            <a:xfrm>
              <a:off x="1755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3041" name="AutoShape 157"/>
            <p:cNvCxnSpPr>
              <a:cxnSpLocks noChangeAspect="1" noChangeShapeType="1"/>
              <a:endCxn id="33035" idx="0"/>
            </p:cNvCxnSpPr>
            <p:nvPr/>
          </p:nvCxnSpPr>
          <p:spPr bwMode="auto">
            <a:xfrm flipH="1">
              <a:off x="1940" y="1163"/>
              <a:ext cx="917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2914" name="AutoShape 168"/>
          <p:cNvSpPr>
            <a:spLocks noChangeAspect="1" noChangeArrowheads="1"/>
          </p:cNvSpPr>
          <p:nvPr/>
        </p:nvSpPr>
        <p:spPr bwMode="auto">
          <a:xfrm>
            <a:off x="477202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32915" name="AutoShape 169"/>
          <p:cNvSpPr>
            <a:spLocks noChangeAspect="1" noChangeArrowheads="1"/>
          </p:cNvSpPr>
          <p:nvPr/>
        </p:nvSpPr>
        <p:spPr bwMode="auto">
          <a:xfrm>
            <a:off x="326707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0</a:t>
            </a:r>
          </a:p>
        </p:txBody>
      </p:sp>
      <p:cxnSp>
        <p:nvCxnSpPr>
          <p:cNvPr id="32916" name="AutoShape 175"/>
          <p:cNvCxnSpPr>
            <a:cxnSpLocks noChangeShapeType="1"/>
            <a:stCxn id="33039" idx="2"/>
            <a:endCxn id="32915" idx="0"/>
          </p:cNvCxnSpPr>
          <p:nvPr/>
        </p:nvCxnSpPr>
        <p:spPr bwMode="auto">
          <a:xfrm>
            <a:off x="2654300" y="4803775"/>
            <a:ext cx="788988" cy="1624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7" name="Group 176"/>
          <p:cNvGrpSpPr>
            <a:grpSpLocks/>
          </p:cNvGrpSpPr>
          <p:nvPr/>
        </p:nvGrpSpPr>
        <p:grpSpPr bwMode="auto">
          <a:xfrm>
            <a:off x="3019425" y="4810125"/>
            <a:ext cx="585788" cy="700088"/>
            <a:chOff x="2033" y="1497"/>
            <a:chExt cx="369" cy="441"/>
          </a:xfrm>
        </p:grpSpPr>
        <p:sp>
          <p:nvSpPr>
            <p:cNvPr id="33025" name="AutoShape 177"/>
            <p:cNvSpPr>
              <a:spLocks noChangeAspect="1" noChangeArrowheads="1"/>
            </p:cNvSpPr>
            <p:nvPr/>
          </p:nvSpPr>
          <p:spPr bwMode="auto">
            <a:xfrm>
              <a:off x="2052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026" name="Oval 178"/>
            <p:cNvSpPr>
              <a:spLocks noChangeAspect="1" noChangeArrowheads="1"/>
            </p:cNvSpPr>
            <p:nvPr/>
          </p:nvSpPr>
          <p:spPr bwMode="auto">
            <a:xfrm>
              <a:off x="2155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3027" name="AutoShape 179"/>
            <p:cNvCxnSpPr>
              <a:cxnSpLocks noChangeAspect="1" noChangeShapeType="1"/>
              <a:stCxn id="33026" idx="4"/>
              <a:endCxn id="33030" idx="0"/>
            </p:cNvCxnSpPr>
            <p:nvPr/>
          </p:nvCxnSpPr>
          <p:spPr bwMode="auto">
            <a:xfrm flipH="1">
              <a:off x="2100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028" name="AutoShape 180"/>
            <p:cNvCxnSpPr>
              <a:cxnSpLocks noChangeAspect="1" noChangeShapeType="1"/>
              <a:stCxn id="33026" idx="4"/>
              <a:endCxn id="33029" idx="0"/>
            </p:cNvCxnSpPr>
            <p:nvPr/>
          </p:nvCxnSpPr>
          <p:spPr bwMode="auto">
            <a:xfrm>
              <a:off x="2219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029" name="Rectangle 181"/>
            <p:cNvSpPr>
              <a:spLocks noChangeAspect="1" noChangeArrowheads="1"/>
            </p:cNvSpPr>
            <p:nvPr/>
          </p:nvSpPr>
          <p:spPr bwMode="auto">
            <a:xfrm>
              <a:off x="2311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30" name="Rectangle 182"/>
            <p:cNvSpPr>
              <a:spLocks noChangeAspect="1" noChangeArrowheads="1"/>
            </p:cNvSpPr>
            <p:nvPr/>
          </p:nvSpPr>
          <p:spPr bwMode="auto">
            <a:xfrm>
              <a:off x="2074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031" name="Text Box 183"/>
            <p:cNvSpPr txBox="1">
              <a:spLocks noChangeAspect="1" noChangeArrowheads="1"/>
            </p:cNvSpPr>
            <p:nvPr/>
          </p:nvSpPr>
          <p:spPr bwMode="auto">
            <a:xfrm rot="-5400000">
              <a:off x="2034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3032" name="Text Box 184"/>
            <p:cNvSpPr txBox="1">
              <a:spLocks noChangeAspect="1" noChangeArrowheads="1"/>
            </p:cNvSpPr>
            <p:nvPr/>
          </p:nvSpPr>
          <p:spPr bwMode="auto">
            <a:xfrm>
              <a:off x="2272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3033" name="AutoShape 185"/>
            <p:cNvCxnSpPr>
              <a:cxnSpLocks noChangeAspect="1" noChangeShapeType="1"/>
              <a:endCxn id="33026" idx="0"/>
            </p:cNvCxnSpPr>
            <p:nvPr/>
          </p:nvCxnSpPr>
          <p:spPr bwMode="auto">
            <a:xfrm>
              <a:off x="2057" y="1497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2918" name="AutoShape 186"/>
          <p:cNvCxnSpPr>
            <a:cxnSpLocks noChangeShapeType="1"/>
            <a:stCxn id="33030" idx="2"/>
            <a:endCxn id="32915" idx="0"/>
          </p:cNvCxnSpPr>
          <p:nvPr/>
        </p:nvCxnSpPr>
        <p:spPr bwMode="auto">
          <a:xfrm>
            <a:off x="3125788" y="5456238"/>
            <a:ext cx="31750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919" name="AutoShape 187"/>
          <p:cNvCxnSpPr>
            <a:cxnSpLocks noChangeShapeType="1"/>
            <a:stCxn id="33029" idx="2"/>
            <a:endCxn id="32914" idx="0"/>
          </p:cNvCxnSpPr>
          <p:nvPr/>
        </p:nvCxnSpPr>
        <p:spPr bwMode="auto">
          <a:xfrm>
            <a:off x="3502025" y="5456238"/>
            <a:ext cx="1446213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8" name="Group 188"/>
          <p:cNvGrpSpPr>
            <a:grpSpLocks/>
          </p:cNvGrpSpPr>
          <p:nvPr/>
        </p:nvGrpSpPr>
        <p:grpSpPr bwMode="auto">
          <a:xfrm>
            <a:off x="3028950" y="4810125"/>
            <a:ext cx="1252538" cy="700088"/>
            <a:chOff x="2057" y="1497"/>
            <a:chExt cx="789" cy="441"/>
          </a:xfrm>
        </p:grpSpPr>
        <p:sp>
          <p:nvSpPr>
            <p:cNvPr id="33016" name="AutoShape 189"/>
            <p:cNvSpPr>
              <a:spLocks noChangeAspect="1" noChangeArrowheads="1"/>
            </p:cNvSpPr>
            <p:nvPr/>
          </p:nvSpPr>
          <p:spPr bwMode="auto">
            <a:xfrm>
              <a:off x="2496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017" name="Oval 190"/>
            <p:cNvSpPr>
              <a:spLocks noChangeAspect="1" noChangeArrowheads="1"/>
            </p:cNvSpPr>
            <p:nvPr/>
          </p:nvSpPr>
          <p:spPr bwMode="auto">
            <a:xfrm>
              <a:off x="2599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3018" name="AutoShape 191"/>
            <p:cNvCxnSpPr>
              <a:cxnSpLocks noChangeAspect="1" noChangeShapeType="1"/>
              <a:stCxn id="33017" idx="4"/>
              <a:endCxn id="33021" idx="0"/>
            </p:cNvCxnSpPr>
            <p:nvPr/>
          </p:nvCxnSpPr>
          <p:spPr bwMode="auto">
            <a:xfrm flipH="1">
              <a:off x="2544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019" name="AutoShape 192"/>
            <p:cNvCxnSpPr>
              <a:cxnSpLocks noChangeAspect="1" noChangeShapeType="1"/>
              <a:stCxn id="33017" idx="4"/>
              <a:endCxn id="33020" idx="0"/>
            </p:cNvCxnSpPr>
            <p:nvPr/>
          </p:nvCxnSpPr>
          <p:spPr bwMode="auto">
            <a:xfrm>
              <a:off x="2663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020" name="Rectangle 193"/>
            <p:cNvSpPr>
              <a:spLocks noChangeAspect="1" noChangeArrowheads="1"/>
            </p:cNvSpPr>
            <p:nvPr/>
          </p:nvSpPr>
          <p:spPr bwMode="auto">
            <a:xfrm>
              <a:off x="2755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21" name="Rectangle 194"/>
            <p:cNvSpPr>
              <a:spLocks noChangeAspect="1" noChangeArrowheads="1"/>
            </p:cNvSpPr>
            <p:nvPr/>
          </p:nvSpPr>
          <p:spPr bwMode="auto">
            <a:xfrm>
              <a:off x="2518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022" name="Text Box 195"/>
            <p:cNvSpPr txBox="1">
              <a:spLocks noChangeAspect="1" noChangeArrowheads="1"/>
            </p:cNvSpPr>
            <p:nvPr/>
          </p:nvSpPr>
          <p:spPr bwMode="auto">
            <a:xfrm>
              <a:off x="2478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33023" name="Text Box 196"/>
            <p:cNvSpPr txBox="1">
              <a:spLocks noChangeAspect="1" noChangeArrowheads="1"/>
            </p:cNvSpPr>
            <p:nvPr/>
          </p:nvSpPr>
          <p:spPr bwMode="auto">
            <a:xfrm>
              <a:off x="2716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3024" name="AutoShape 197"/>
            <p:cNvCxnSpPr>
              <a:cxnSpLocks noChangeAspect="1" noChangeShapeType="1"/>
              <a:endCxn id="33017" idx="0"/>
            </p:cNvCxnSpPr>
            <p:nvPr/>
          </p:nvCxnSpPr>
          <p:spPr bwMode="auto">
            <a:xfrm>
              <a:off x="2057" y="1497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9" name="Group 198"/>
          <p:cNvGrpSpPr>
            <a:grpSpLocks/>
          </p:cNvGrpSpPr>
          <p:nvPr/>
        </p:nvGrpSpPr>
        <p:grpSpPr bwMode="auto">
          <a:xfrm>
            <a:off x="3800475" y="5457825"/>
            <a:ext cx="1484313" cy="701675"/>
            <a:chOff x="2544" y="1904"/>
            <a:chExt cx="935" cy="442"/>
          </a:xfrm>
        </p:grpSpPr>
        <p:sp>
          <p:nvSpPr>
            <p:cNvPr id="33007" name="AutoShape 199"/>
            <p:cNvSpPr>
              <a:spLocks noChangeAspect="1" noChangeArrowheads="1"/>
            </p:cNvSpPr>
            <p:nvPr/>
          </p:nvSpPr>
          <p:spPr bwMode="auto">
            <a:xfrm>
              <a:off x="3128" y="201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008" name="Oval 200"/>
            <p:cNvSpPr>
              <a:spLocks noChangeAspect="1" noChangeArrowheads="1"/>
            </p:cNvSpPr>
            <p:nvPr/>
          </p:nvSpPr>
          <p:spPr bwMode="auto">
            <a:xfrm>
              <a:off x="3232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3009" name="AutoShape 201"/>
            <p:cNvCxnSpPr>
              <a:cxnSpLocks noChangeAspect="1" noChangeShapeType="1"/>
              <a:stCxn id="33008" idx="4"/>
              <a:endCxn id="33012" idx="0"/>
            </p:cNvCxnSpPr>
            <p:nvPr/>
          </p:nvCxnSpPr>
          <p:spPr bwMode="auto">
            <a:xfrm flipH="1">
              <a:off x="3176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010" name="AutoShape 202"/>
            <p:cNvCxnSpPr>
              <a:cxnSpLocks noChangeAspect="1" noChangeShapeType="1"/>
              <a:stCxn id="33008" idx="4"/>
              <a:endCxn id="33011" idx="0"/>
            </p:cNvCxnSpPr>
            <p:nvPr/>
          </p:nvCxnSpPr>
          <p:spPr bwMode="auto">
            <a:xfrm>
              <a:off x="3295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011" name="Rectangle 203"/>
            <p:cNvSpPr>
              <a:spLocks noChangeAspect="1" noChangeArrowheads="1"/>
            </p:cNvSpPr>
            <p:nvPr/>
          </p:nvSpPr>
          <p:spPr bwMode="auto">
            <a:xfrm>
              <a:off x="3388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12" name="Rectangle 204"/>
            <p:cNvSpPr>
              <a:spLocks noChangeAspect="1" noChangeArrowheads="1"/>
            </p:cNvSpPr>
            <p:nvPr/>
          </p:nvSpPr>
          <p:spPr bwMode="auto">
            <a:xfrm>
              <a:off x="3151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013" name="Text Box 205"/>
            <p:cNvSpPr txBox="1">
              <a:spLocks noChangeAspect="1" noChangeArrowheads="1"/>
            </p:cNvSpPr>
            <p:nvPr/>
          </p:nvSpPr>
          <p:spPr bwMode="auto">
            <a:xfrm rot="-5400000">
              <a:off x="3111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3014" name="Text Box 206"/>
            <p:cNvSpPr txBox="1">
              <a:spLocks noChangeAspect="1" noChangeArrowheads="1"/>
            </p:cNvSpPr>
            <p:nvPr/>
          </p:nvSpPr>
          <p:spPr bwMode="auto">
            <a:xfrm>
              <a:off x="3348" y="2118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3015" name="AutoShape 207"/>
            <p:cNvCxnSpPr>
              <a:cxnSpLocks noChangeAspect="1" noChangeShapeType="1"/>
              <a:endCxn id="33008" idx="0"/>
            </p:cNvCxnSpPr>
            <p:nvPr/>
          </p:nvCxnSpPr>
          <p:spPr bwMode="auto">
            <a:xfrm>
              <a:off x="2544" y="1904"/>
              <a:ext cx="75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2922" name="AutoShape 208"/>
          <p:cNvCxnSpPr>
            <a:cxnSpLocks noChangeShapeType="1"/>
            <a:stCxn id="33012" idx="2"/>
            <a:endCxn id="32915" idx="0"/>
          </p:cNvCxnSpPr>
          <p:nvPr/>
        </p:nvCxnSpPr>
        <p:spPr bwMode="auto">
          <a:xfrm flipH="1">
            <a:off x="3443288" y="6105525"/>
            <a:ext cx="1362075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2923" name="Oval 209"/>
          <p:cNvSpPr>
            <a:spLocks noChangeAspect="1" noChangeArrowheads="1"/>
          </p:cNvSpPr>
          <p:nvPr/>
        </p:nvSpPr>
        <p:spPr bwMode="auto">
          <a:xfrm>
            <a:off x="8421688" y="1384300"/>
            <a:ext cx="225425" cy="2428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2924" name="Oval 210"/>
          <p:cNvSpPr>
            <a:spLocks noChangeAspect="1" noChangeArrowheads="1"/>
          </p:cNvSpPr>
          <p:nvPr/>
        </p:nvSpPr>
        <p:spPr bwMode="auto">
          <a:xfrm>
            <a:off x="8766175" y="2881313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32925" name="Oval 211"/>
          <p:cNvSpPr>
            <a:spLocks noChangeAspect="1" noChangeArrowheads="1"/>
          </p:cNvSpPr>
          <p:nvPr/>
        </p:nvSpPr>
        <p:spPr bwMode="auto">
          <a:xfrm>
            <a:off x="8421688" y="1900238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2926" name="Oval 212"/>
          <p:cNvSpPr>
            <a:spLocks noChangeAspect="1" noChangeArrowheads="1"/>
          </p:cNvSpPr>
          <p:nvPr/>
        </p:nvSpPr>
        <p:spPr bwMode="auto">
          <a:xfrm>
            <a:off x="8764588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2927" name="AutoShape 213"/>
          <p:cNvCxnSpPr>
            <a:cxnSpLocks noChangeAspect="1" noChangeShapeType="1"/>
            <a:stCxn id="32923" idx="4"/>
            <a:endCxn id="32925" idx="0"/>
          </p:cNvCxnSpPr>
          <p:nvPr/>
        </p:nvCxnSpPr>
        <p:spPr bwMode="auto">
          <a:xfrm>
            <a:off x="8534400" y="1627188"/>
            <a:ext cx="0" cy="273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928" name="Oval 214"/>
          <p:cNvSpPr>
            <a:spLocks noChangeAspect="1" noChangeArrowheads="1"/>
          </p:cNvSpPr>
          <p:nvPr/>
        </p:nvSpPr>
        <p:spPr bwMode="auto">
          <a:xfrm>
            <a:off x="8081963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2929" name="AutoShape 215"/>
          <p:cNvCxnSpPr>
            <a:cxnSpLocks noChangeAspect="1" noChangeShapeType="1"/>
            <a:stCxn id="32926" idx="4"/>
            <a:endCxn id="32924" idx="0"/>
          </p:cNvCxnSpPr>
          <p:nvPr/>
        </p:nvCxnSpPr>
        <p:spPr bwMode="auto">
          <a:xfrm>
            <a:off x="8877300" y="2611438"/>
            <a:ext cx="1588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930" name="AutoShape 216"/>
          <p:cNvCxnSpPr>
            <a:cxnSpLocks noChangeShapeType="1"/>
            <a:stCxn id="32925" idx="5"/>
            <a:endCxn id="32926" idx="0"/>
          </p:cNvCxnSpPr>
          <p:nvPr/>
        </p:nvCxnSpPr>
        <p:spPr bwMode="auto">
          <a:xfrm>
            <a:off x="8613775" y="2108200"/>
            <a:ext cx="263525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931" name="AutoShape 217"/>
          <p:cNvCxnSpPr>
            <a:cxnSpLocks noChangeShapeType="1"/>
            <a:stCxn id="32925" idx="3"/>
            <a:endCxn id="32928" idx="0"/>
          </p:cNvCxnSpPr>
          <p:nvPr/>
        </p:nvCxnSpPr>
        <p:spPr bwMode="auto">
          <a:xfrm flipH="1">
            <a:off x="8194675" y="2108200"/>
            <a:ext cx="260350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932" name="AutoShape 218"/>
          <p:cNvCxnSpPr>
            <a:cxnSpLocks noChangeShapeType="1"/>
            <a:stCxn id="33011" idx="2"/>
            <a:endCxn id="32914" idx="0"/>
          </p:cNvCxnSpPr>
          <p:nvPr/>
        </p:nvCxnSpPr>
        <p:spPr bwMode="auto">
          <a:xfrm flipH="1">
            <a:off x="4948238" y="6105525"/>
            <a:ext cx="233362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0" name="Group 219"/>
          <p:cNvGrpSpPr>
            <a:grpSpLocks/>
          </p:cNvGrpSpPr>
          <p:nvPr/>
        </p:nvGrpSpPr>
        <p:grpSpPr bwMode="auto">
          <a:xfrm>
            <a:off x="4181475" y="5448300"/>
            <a:ext cx="2055813" cy="701675"/>
            <a:chOff x="2709" y="1904"/>
            <a:chExt cx="1295" cy="442"/>
          </a:xfrm>
        </p:grpSpPr>
        <p:sp>
          <p:nvSpPr>
            <p:cNvPr id="32998" name="AutoShape 220"/>
            <p:cNvSpPr>
              <a:spLocks noChangeAspect="1" noChangeArrowheads="1"/>
            </p:cNvSpPr>
            <p:nvPr/>
          </p:nvSpPr>
          <p:spPr bwMode="auto">
            <a:xfrm>
              <a:off x="3654" y="201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2999" name="Oval 221"/>
            <p:cNvSpPr>
              <a:spLocks noChangeAspect="1" noChangeArrowheads="1"/>
            </p:cNvSpPr>
            <p:nvPr/>
          </p:nvSpPr>
          <p:spPr bwMode="auto">
            <a:xfrm>
              <a:off x="3757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3000" name="AutoShape 222"/>
            <p:cNvCxnSpPr>
              <a:cxnSpLocks noChangeAspect="1" noChangeShapeType="1"/>
              <a:stCxn id="32999" idx="4"/>
              <a:endCxn id="33003" idx="0"/>
            </p:cNvCxnSpPr>
            <p:nvPr/>
          </p:nvCxnSpPr>
          <p:spPr bwMode="auto">
            <a:xfrm flipH="1">
              <a:off x="3701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001" name="AutoShape 223"/>
            <p:cNvCxnSpPr>
              <a:cxnSpLocks noChangeAspect="1" noChangeShapeType="1"/>
              <a:stCxn id="32999" idx="4"/>
              <a:endCxn id="33002" idx="0"/>
            </p:cNvCxnSpPr>
            <p:nvPr/>
          </p:nvCxnSpPr>
          <p:spPr bwMode="auto">
            <a:xfrm>
              <a:off x="3820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002" name="Rectangle 224"/>
            <p:cNvSpPr>
              <a:spLocks noChangeAspect="1" noChangeArrowheads="1"/>
            </p:cNvSpPr>
            <p:nvPr/>
          </p:nvSpPr>
          <p:spPr bwMode="auto">
            <a:xfrm>
              <a:off x="3913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003" name="Rectangle 225"/>
            <p:cNvSpPr>
              <a:spLocks noChangeAspect="1" noChangeArrowheads="1"/>
            </p:cNvSpPr>
            <p:nvPr/>
          </p:nvSpPr>
          <p:spPr bwMode="auto">
            <a:xfrm>
              <a:off x="3676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004" name="Text Box 226"/>
            <p:cNvSpPr txBox="1">
              <a:spLocks noChangeAspect="1" noChangeArrowheads="1"/>
            </p:cNvSpPr>
            <p:nvPr/>
          </p:nvSpPr>
          <p:spPr bwMode="auto">
            <a:xfrm rot="-5400000">
              <a:off x="3636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3005" name="Text Box 227"/>
            <p:cNvSpPr txBox="1">
              <a:spLocks noChangeAspect="1" noChangeArrowheads="1"/>
            </p:cNvSpPr>
            <p:nvPr/>
          </p:nvSpPr>
          <p:spPr bwMode="auto">
            <a:xfrm>
              <a:off x="3874" y="211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3006" name="AutoShape 228"/>
            <p:cNvCxnSpPr>
              <a:cxnSpLocks noChangeAspect="1" noChangeShapeType="1"/>
              <a:endCxn id="32999" idx="0"/>
            </p:cNvCxnSpPr>
            <p:nvPr/>
          </p:nvCxnSpPr>
          <p:spPr bwMode="auto">
            <a:xfrm>
              <a:off x="2709" y="1904"/>
              <a:ext cx="111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2934" name="AutoShape 229"/>
          <p:cNvCxnSpPr>
            <a:cxnSpLocks noChangeShapeType="1"/>
            <a:stCxn id="33003" idx="2"/>
            <a:endCxn id="32915" idx="0"/>
          </p:cNvCxnSpPr>
          <p:nvPr/>
        </p:nvCxnSpPr>
        <p:spPr bwMode="auto">
          <a:xfrm flipH="1">
            <a:off x="3443288" y="6096000"/>
            <a:ext cx="23145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935" name="AutoShape 230"/>
          <p:cNvCxnSpPr>
            <a:cxnSpLocks noChangeShapeType="1"/>
            <a:stCxn id="33002" idx="2"/>
            <a:endCxn id="32914" idx="0"/>
          </p:cNvCxnSpPr>
          <p:nvPr/>
        </p:nvCxnSpPr>
        <p:spPr bwMode="auto">
          <a:xfrm flipH="1">
            <a:off x="4948238" y="6096000"/>
            <a:ext cx="1185862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" name="Group 231"/>
          <p:cNvGrpSpPr>
            <a:grpSpLocks/>
          </p:cNvGrpSpPr>
          <p:nvPr/>
        </p:nvGrpSpPr>
        <p:grpSpPr bwMode="auto">
          <a:xfrm>
            <a:off x="4676775" y="4267200"/>
            <a:ext cx="1751013" cy="584200"/>
            <a:chOff x="3022" y="1163"/>
            <a:chExt cx="1103" cy="368"/>
          </a:xfrm>
        </p:grpSpPr>
        <p:sp>
          <p:nvSpPr>
            <p:cNvPr id="32989" name="AutoShape 232"/>
            <p:cNvSpPr>
              <a:spLocks noChangeAspect="1" noChangeArrowheads="1"/>
            </p:cNvSpPr>
            <p:nvPr/>
          </p:nvSpPr>
          <p:spPr bwMode="auto">
            <a:xfrm>
              <a:off x="3774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2990" name="Oval 233"/>
            <p:cNvSpPr>
              <a:spLocks noChangeAspect="1" noChangeArrowheads="1"/>
            </p:cNvSpPr>
            <p:nvPr/>
          </p:nvSpPr>
          <p:spPr bwMode="auto">
            <a:xfrm>
              <a:off x="3878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2991" name="AutoShape 234"/>
            <p:cNvCxnSpPr>
              <a:cxnSpLocks noChangeAspect="1" noChangeShapeType="1"/>
              <a:stCxn id="32990" idx="4"/>
              <a:endCxn id="32994" idx="0"/>
            </p:cNvCxnSpPr>
            <p:nvPr/>
          </p:nvCxnSpPr>
          <p:spPr bwMode="auto">
            <a:xfrm flipH="1">
              <a:off x="3822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2992" name="AutoShape 235"/>
            <p:cNvCxnSpPr>
              <a:cxnSpLocks noChangeAspect="1" noChangeShapeType="1"/>
              <a:stCxn id="32990" idx="4"/>
              <a:endCxn id="32993" idx="0"/>
            </p:cNvCxnSpPr>
            <p:nvPr/>
          </p:nvCxnSpPr>
          <p:spPr bwMode="auto">
            <a:xfrm>
              <a:off x="3941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93" name="Rectangle 236"/>
            <p:cNvSpPr>
              <a:spLocks noChangeAspect="1" noChangeArrowheads="1"/>
            </p:cNvSpPr>
            <p:nvPr/>
          </p:nvSpPr>
          <p:spPr bwMode="auto">
            <a:xfrm>
              <a:off x="4034" y="1433"/>
              <a:ext cx="50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2994" name="Rectangle 237"/>
            <p:cNvSpPr>
              <a:spLocks noChangeAspect="1" noChangeArrowheads="1"/>
            </p:cNvSpPr>
            <p:nvPr/>
          </p:nvSpPr>
          <p:spPr bwMode="auto">
            <a:xfrm>
              <a:off x="3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2995" name="Text Box 238"/>
            <p:cNvSpPr txBox="1">
              <a:spLocks noChangeAspect="1" noChangeArrowheads="1"/>
            </p:cNvSpPr>
            <p:nvPr/>
          </p:nvSpPr>
          <p:spPr bwMode="auto">
            <a:xfrm>
              <a:off x="3756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2996" name="Text Box 239"/>
            <p:cNvSpPr txBox="1">
              <a:spLocks noChangeAspect="1" noChangeArrowheads="1"/>
            </p:cNvSpPr>
            <p:nvPr/>
          </p:nvSpPr>
          <p:spPr bwMode="auto">
            <a:xfrm>
              <a:off x="3994" y="130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2997" name="AutoShape 240"/>
            <p:cNvCxnSpPr>
              <a:cxnSpLocks noChangeAspect="1" noChangeShapeType="1"/>
              <a:endCxn id="32990" idx="0"/>
            </p:cNvCxnSpPr>
            <p:nvPr/>
          </p:nvCxnSpPr>
          <p:spPr bwMode="auto">
            <a:xfrm>
              <a:off x="3022" y="1163"/>
              <a:ext cx="919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2" name="Group 250"/>
          <p:cNvGrpSpPr>
            <a:grpSpLocks/>
          </p:cNvGrpSpPr>
          <p:nvPr/>
        </p:nvGrpSpPr>
        <p:grpSpPr bwMode="auto">
          <a:xfrm>
            <a:off x="4686300" y="4791075"/>
            <a:ext cx="1252538" cy="700088"/>
            <a:chOff x="3033" y="1497"/>
            <a:chExt cx="789" cy="441"/>
          </a:xfrm>
        </p:grpSpPr>
        <p:sp>
          <p:nvSpPr>
            <p:cNvPr id="32980" name="AutoShape 241"/>
            <p:cNvSpPr>
              <a:spLocks noChangeAspect="1" noChangeArrowheads="1"/>
            </p:cNvSpPr>
            <p:nvPr/>
          </p:nvSpPr>
          <p:spPr bwMode="auto">
            <a:xfrm>
              <a:off x="3052" y="1605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2981" name="Oval 242"/>
            <p:cNvSpPr>
              <a:spLocks noChangeAspect="1" noChangeArrowheads="1"/>
            </p:cNvSpPr>
            <p:nvPr/>
          </p:nvSpPr>
          <p:spPr bwMode="auto">
            <a:xfrm>
              <a:off x="3156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2982" name="AutoShape 243"/>
            <p:cNvCxnSpPr>
              <a:cxnSpLocks noChangeAspect="1" noChangeShapeType="1"/>
              <a:stCxn id="32981" idx="4"/>
              <a:endCxn id="32985" idx="0"/>
            </p:cNvCxnSpPr>
            <p:nvPr/>
          </p:nvCxnSpPr>
          <p:spPr bwMode="auto">
            <a:xfrm flipH="1">
              <a:off x="3100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2983" name="AutoShape 244"/>
            <p:cNvCxnSpPr>
              <a:cxnSpLocks noChangeAspect="1" noChangeShapeType="1"/>
              <a:stCxn id="32981" idx="4"/>
              <a:endCxn id="32984" idx="0"/>
            </p:cNvCxnSpPr>
            <p:nvPr/>
          </p:nvCxnSpPr>
          <p:spPr bwMode="auto">
            <a:xfrm>
              <a:off x="3219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84" name="Rectangle 245"/>
            <p:cNvSpPr>
              <a:spLocks noChangeAspect="1" noChangeArrowheads="1"/>
            </p:cNvSpPr>
            <p:nvPr/>
          </p:nvSpPr>
          <p:spPr bwMode="auto">
            <a:xfrm>
              <a:off x="3312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2985" name="Rectangle 246"/>
            <p:cNvSpPr>
              <a:spLocks noChangeAspect="1" noChangeArrowheads="1"/>
            </p:cNvSpPr>
            <p:nvPr/>
          </p:nvSpPr>
          <p:spPr bwMode="auto">
            <a:xfrm>
              <a:off x="3075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2986" name="Text Box 247"/>
            <p:cNvSpPr txBox="1">
              <a:spLocks noChangeAspect="1" noChangeArrowheads="1"/>
            </p:cNvSpPr>
            <p:nvPr/>
          </p:nvSpPr>
          <p:spPr bwMode="auto">
            <a:xfrm rot="-5400000">
              <a:off x="3034" y="171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2987" name="Text Box 248"/>
            <p:cNvSpPr txBox="1">
              <a:spLocks noChangeAspect="1" noChangeArrowheads="1"/>
            </p:cNvSpPr>
            <p:nvPr/>
          </p:nvSpPr>
          <p:spPr bwMode="auto">
            <a:xfrm>
              <a:off x="3272" y="1710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2988" name="AutoShape 249"/>
            <p:cNvCxnSpPr>
              <a:cxnSpLocks noChangeAspect="1" noChangeShapeType="1"/>
              <a:endCxn id="32981" idx="0"/>
            </p:cNvCxnSpPr>
            <p:nvPr/>
          </p:nvCxnSpPr>
          <p:spPr bwMode="auto">
            <a:xfrm flipH="1">
              <a:off x="3219" y="1497"/>
              <a:ext cx="603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23131" name="AutoShape 251"/>
          <p:cNvCxnSpPr>
            <a:cxnSpLocks noChangeShapeType="1"/>
            <a:stCxn id="32985" idx="2"/>
            <a:endCxn id="32915" idx="0"/>
          </p:cNvCxnSpPr>
          <p:nvPr/>
        </p:nvCxnSpPr>
        <p:spPr bwMode="auto">
          <a:xfrm flipH="1">
            <a:off x="3443288" y="5437188"/>
            <a:ext cx="1350962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32" name="AutoShape 252"/>
          <p:cNvCxnSpPr>
            <a:cxnSpLocks noChangeShapeType="1"/>
            <a:stCxn id="32984" idx="2"/>
            <a:endCxn id="32914" idx="0"/>
          </p:cNvCxnSpPr>
          <p:nvPr/>
        </p:nvCxnSpPr>
        <p:spPr bwMode="auto">
          <a:xfrm flipH="1">
            <a:off x="4948238" y="5437188"/>
            <a:ext cx="2222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34" name="AutoShape 254"/>
          <p:cNvCxnSpPr>
            <a:cxnSpLocks noChangeShapeType="1"/>
            <a:stCxn id="32994" idx="2"/>
            <a:endCxn id="33026" idx="0"/>
          </p:cNvCxnSpPr>
          <p:nvPr/>
        </p:nvCxnSpPr>
        <p:spPr bwMode="auto">
          <a:xfrm flipH="1">
            <a:off x="3313113" y="4797425"/>
            <a:ext cx="2633662" cy="211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3" name="Group 264"/>
          <p:cNvGrpSpPr>
            <a:grpSpLocks/>
          </p:cNvGrpSpPr>
          <p:nvPr/>
        </p:nvGrpSpPr>
        <p:grpSpPr bwMode="auto">
          <a:xfrm>
            <a:off x="5391150" y="4800600"/>
            <a:ext cx="585788" cy="700088"/>
            <a:chOff x="3478" y="1497"/>
            <a:chExt cx="369" cy="441"/>
          </a:xfrm>
        </p:grpSpPr>
        <p:sp>
          <p:nvSpPr>
            <p:cNvPr id="32971" name="AutoShape 255"/>
            <p:cNvSpPr>
              <a:spLocks noChangeAspect="1" noChangeArrowheads="1"/>
            </p:cNvSpPr>
            <p:nvPr/>
          </p:nvSpPr>
          <p:spPr bwMode="auto">
            <a:xfrm>
              <a:off x="3496" y="1605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2972" name="Oval 256"/>
            <p:cNvSpPr>
              <a:spLocks noChangeAspect="1" noChangeArrowheads="1"/>
            </p:cNvSpPr>
            <p:nvPr/>
          </p:nvSpPr>
          <p:spPr bwMode="auto">
            <a:xfrm>
              <a:off x="3600" y="1622"/>
              <a:ext cx="125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2973" name="AutoShape 257"/>
            <p:cNvCxnSpPr>
              <a:cxnSpLocks noChangeAspect="1" noChangeShapeType="1"/>
              <a:stCxn id="32972" idx="4"/>
              <a:endCxn id="32976" idx="0"/>
            </p:cNvCxnSpPr>
            <p:nvPr/>
          </p:nvCxnSpPr>
          <p:spPr bwMode="auto">
            <a:xfrm flipH="1">
              <a:off x="3544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2974" name="AutoShape 258"/>
            <p:cNvCxnSpPr>
              <a:cxnSpLocks noChangeAspect="1" noChangeShapeType="1"/>
              <a:stCxn id="32972" idx="4"/>
              <a:endCxn id="32975" idx="0"/>
            </p:cNvCxnSpPr>
            <p:nvPr/>
          </p:nvCxnSpPr>
          <p:spPr bwMode="auto">
            <a:xfrm>
              <a:off x="3663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75" name="Rectangle 259"/>
            <p:cNvSpPr>
              <a:spLocks noChangeAspect="1" noChangeArrowheads="1"/>
            </p:cNvSpPr>
            <p:nvPr/>
          </p:nvSpPr>
          <p:spPr bwMode="auto">
            <a:xfrm>
              <a:off x="3756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2976" name="Rectangle 260"/>
            <p:cNvSpPr>
              <a:spLocks noChangeAspect="1" noChangeArrowheads="1"/>
            </p:cNvSpPr>
            <p:nvPr/>
          </p:nvSpPr>
          <p:spPr bwMode="auto">
            <a:xfrm>
              <a:off x="3519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2977" name="Text Box 261"/>
            <p:cNvSpPr txBox="1">
              <a:spLocks noChangeAspect="1" noChangeArrowheads="1"/>
            </p:cNvSpPr>
            <p:nvPr/>
          </p:nvSpPr>
          <p:spPr bwMode="auto">
            <a:xfrm>
              <a:off x="3478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2978" name="Text Box 262"/>
            <p:cNvSpPr txBox="1">
              <a:spLocks noChangeAspect="1" noChangeArrowheads="1"/>
            </p:cNvSpPr>
            <p:nvPr/>
          </p:nvSpPr>
          <p:spPr bwMode="auto">
            <a:xfrm>
              <a:off x="3716" y="1710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32979" name="AutoShape 263"/>
            <p:cNvCxnSpPr>
              <a:cxnSpLocks noChangeAspect="1" noChangeShapeType="1"/>
              <a:endCxn id="32972" idx="0"/>
            </p:cNvCxnSpPr>
            <p:nvPr/>
          </p:nvCxnSpPr>
          <p:spPr bwMode="auto">
            <a:xfrm flipH="1">
              <a:off x="3663" y="1497"/>
              <a:ext cx="159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4" name="Group 282"/>
          <p:cNvGrpSpPr>
            <a:grpSpLocks/>
          </p:cNvGrpSpPr>
          <p:nvPr/>
        </p:nvGrpSpPr>
        <p:grpSpPr bwMode="auto">
          <a:xfrm>
            <a:off x="5486400" y="5448300"/>
            <a:ext cx="1484313" cy="701675"/>
            <a:chOff x="2544" y="1904"/>
            <a:chExt cx="935" cy="442"/>
          </a:xfrm>
        </p:grpSpPr>
        <p:sp>
          <p:nvSpPr>
            <p:cNvPr id="32962" name="AutoShape 283"/>
            <p:cNvSpPr>
              <a:spLocks noChangeAspect="1" noChangeArrowheads="1"/>
            </p:cNvSpPr>
            <p:nvPr/>
          </p:nvSpPr>
          <p:spPr bwMode="auto">
            <a:xfrm>
              <a:off x="3128" y="201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2963" name="Oval 284"/>
            <p:cNvSpPr>
              <a:spLocks noChangeAspect="1" noChangeArrowheads="1"/>
            </p:cNvSpPr>
            <p:nvPr/>
          </p:nvSpPr>
          <p:spPr bwMode="auto">
            <a:xfrm>
              <a:off x="3232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2964" name="AutoShape 285"/>
            <p:cNvCxnSpPr>
              <a:cxnSpLocks noChangeAspect="1" noChangeShapeType="1"/>
              <a:stCxn id="32963" idx="4"/>
              <a:endCxn id="32967" idx="0"/>
            </p:cNvCxnSpPr>
            <p:nvPr/>
          </p:nvCxnSpPr>
          <p:spPr bwMode="auto">
            <a:xfrm flipH="1">
              <a:off x="3176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2965" name="AutoShape 286"/>
            <p:cNvCxnSpPr>
              <a:cxnSpLocks noChangeAspect="1" noChangeShapeType="1"/>
              <a:stCxn id="32963" idx="4"/>
              <a:endCxn id="32966" idx="0"/>
            </p:cNvCxnSpPr>
            <p:nvPr/>
          </p:nvCxnSpPr>
          <p:spPr bwMode="auto">
            <a:xfrm>
              <a:off x="3295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66" name="Rectangle 287"/>
            <p:cNvSpPr>
              <a:spLocks noChangeAspect="1" noChangeArrowheads="1"/>
            </p:cNvSpPr>
            <p:nvPr/>
          </p:nvSpPr>
          <p:spPr bwMode="auto">
            <a:xfrm>
              <a:off x="3388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2967" name="Rectangle 288"/>
            <p:cNvSpPr>
              <a:spLocks noChangeAspect="1" noChangeArrowheads="1"/>
            </p:cNvSpPr>
            <p:nvPr/>
          </p:nvSpPr>
          <p:spPr bwMode="auto">
            <a:xfrm>
              <a:off x="3151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2968" name="Text Box 289"/>
            <p:cNvSpPr txBox="1">
              <a:spLocks noChangeAspect="1" noChangeArrowheads="1"/>
            </p:cNvSpPr>
            <p:nvPr/>
          </p:nvSpPr>
          <p:spPr bwMode="auto">
            <a:xfrm rot="-5400000">
              <a:off x="3111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2969" name="Text Box 290"/>
            <p:cNvSpPr txBox="1">
              <a:spLocks noChangeAspect="1" noChangeArrowheads="1"/>
            </p:cNvSpPr>
            <p:nvPr/>
          </p:nvSpPr>
          <p:spPr bwMode="auto">
            <a:xfrm>
              <a:off x="3348" y="2118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2970" name="AutoShape 291"/>
            <p:cNvCxnSpPr>
              <a:cxnSpLocks noChangeAspect="1" noChangeShapeType="1"/>
              <a:endCxn id="32963" idx="0"/>
            </p:cNvCxnSpPr>
            <p:nvPr/>
          </p:nvCxnSpPr>
          <p:spPr bwMode="auto">
            <a:xfrm>
              <a:off x="2544" y="1904"/>
              <a:ext cx="75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23172" name="AutoShape 292"/>
          <p:cNvCxnSpPr>
            <a:cxnSpLocks noChangeShapeType="1"/>
            <a:stCxn id="32967" idx="2"/>
            <a:endCxn id="32915" idx="0"/>
          </p:cNvCxnSpPr>
          <p:nvPr/>
        </p:nvCxnSpPr>
        <p:spPr bwMode="auto">
          <a:xfrm flipH="1">
            <a:off x="3443288" y="6096000"/>
            <a:ext cx="3048000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73" name="AutoShape 293"/>
          <p:cNvCxnSpPr>
            <a:cxnSpLocks noChangeShapeType="1"/>
            <a:stCxn id="32966" idx="2"/>
            <a:endCxn id="32914" idx="0"/>
          </p:cNvCxnSpPr>
          <p:nvPr/>
        </p:nvCxnSpPr>
        <p:spPr bwMode="auto">
          <a:xfrm flipH="1">
            <a:off x="4948238" y="6096000"/>
            <a:ext cx="1919287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78" name="AutoShape 298"/>
          <p:cNvCxnSpPr>
            <a:cxnSpLocks noChangeShapeType="1"/>
            <a:stCxn id="32976" idx="2"/>
            <a:endCxn id="33008" idx="0"/>
          </p:cNvCxnSpPr>
          <p:nvPr/>
        </p:nvCxnSpPr>
        <p:spPr bwMode="auto">
          <a:xfrm flipH="1">
            <a:off x="4992688" y="5446713"/>
            <a:ext cx="504825" cy="211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3179" name="Text Box 299"/>
          <p:cNvSpPr txBox="1">
            <a:spLocks noChangeArrowheads="1"/>
          </p:cNvSpPr>
          <p:nvPr/>
        </p:nvSpPr>
        <p:spPr bwMode="auto">
          <a:xfrm>
            <a:off x="1257300" y="5105400"/>
            <a:ext cx="12858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isomorphic</a:t>
            </a:r>
          </a:p>
        </p:txBody>
      </p:sp>
      <p:sp>
        <p:nvSpPr>
          <p:cNvPr id="123180" name="Text Box 300"/>
          <p:cNvSpPr txBox="1">
            <a:spLocks noChangeArrowheads="1"/>
          </p:cNvSpPr>
          <p:nvPr/>
        </p:nvSpPr>
        <p:spPr bwMode="auto">
          <a:xfrm>
            <a:off x="7143750" y="5772150"/>
            <a:ext cx="12858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isomorphic</a:t>
            </a:r>
          </a:p>
        </p:txBody>
      </p:sp>
      <p:grpSp>
        <p:nvGrpSpPr>
          <p:cNvPr id="15" name="Group 301"/>
          <p:cNvGrpSpPr>
            <a:grpSpLocks/>
          </p:cNvGrpSpPr>
          <p:nvPr/>
        </p:nvGrpSpPr>
        <p:grpSpPr bwMode="auto">
          <a:xfrm>
            <a:off x="5867400" y="5438775"/>
            <a:ext cx="2055813" cy="701675"/>
            <a:chOff x="2709" y="1904"/>
            <a:chExt cx="1295" cy="442"/>
          </a:xfrm>
        </p:grpSpPr>
        <p:sp>
          <p:nvSpPr>
            <p:cNvPr id="32953" name="AutoShape 302"/>
            <p:cNvSpPr>
              <a:spLocks noChangeAspect="1" noChangeArrowheads="1"/>
            </p:cNvSpPr>
            <p:nvPr/>
          </p:nvSpPr>
          <p:spPr bwMode="auto">
            <a:xfrm>
              <a:off x="3654" y="201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2954" name="Oval 303"/>
            <p:cNvSpPr>
              <a:spLocks noChangeAspect="1" noChangeArrowheads="1"/>
            </p:cNvSpPr>
            <p:nvPr/>
          </p:nvSpPr>
          <p:spPr bwMode="auto">
            <a:xfrm>
              <a:off x="3757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2955" name="AutoShape 304"/>
            <p:cNvCxnSpPr>
              <a:cxnSpLocks noChangeAspect="1" noChangeShapeType="1"/>
              <a:stCxn id="32954" idx="4"/>
              <a:endCxn id="32958" idx="0"/>
            </p:cNvCxnSpPr>
            <p:nvPr/>
          </p:nvCxnSpPr>
          <p:spPr bwMode="auto">
            <a:xfrm flipH="1">
              <a:off x="3701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2956" name="AutoShape 305"/>
            <p:cNvCxnSpPr>
              <a:cxnSpLocks noChangeAspect="1" noChangeShapeType="1"/>
              <a:stCxn id="32954" idx="4"/>
              <a:endCxn id="32957" idx="0"/>
            </p:cNvCxnSpPr>
            <p:nvPr/>
          </p:nvCxnSpPr>
          <p:spPr bwMode="auto">
            <a:xfrm>
              <a:off x="3820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57" name="Rectangle 306"/>
            <p:cNvSpPr>
              <a:spLocks noChangeAspect="1" noChangeArrowheads="1"/>
            </p:cNvSpPr>
            <p:nvPr/>
          </p:nvSpPr>
          <p:spPr bwMode="auto">
            <a:xfrm>
              <a:off x="3913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2958" name="Rectangle 307"/>
            <p:cNvSpPr>
              <a:spLocks noChangeAspect="1" noChangeArrowheads="1"/>
            </p:cNvSpPr>
            <p:nvPr/>
          </p:nvSpPr>
          <p:spPr bwMode="auto">
            <a:xfrm>
              <a:off x="3676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2959" name="Text Box 308"/>
            <p:cNvSpPr txBox="1">
              <a:spLocks noChangeAspect="1" noChangeArrowheads="1"/>
            </p:cNvSpPr>
            <p:nvPr/>
          </p:nvSpPr>
          <p:spPr bwMode="auto">
            <a:xfrm rot="-5400000">
              <a:off x="3636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2960" name="Text Box 309"/>
            <p:cNvSpPr txBox="1">
              <a:spLocks noChangeAspect="1" noChangeArrowheads="1"/>
            </p:cNvSpPr>
            <p:nvPr/>
          </p:nvSpPr>
          <p:spPr bwMode="auto">
            <a:xfrm>
              <a:off x="3874" y="211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2961" name="AutoShape 310"/>
            <p:cNvCxnSpPr>
              <a:cxnSpLocks noChangeAspect="1" noChangeShapeType="1"/>
              <a:endCxn id="32954" idx="0"/>
            </p:cNvCxnSpPr>
            <p:nvPr/>
          </p:nvCxnSpPr>
          <p:spPr bwMode="auto">
            <a:xfrm>
              <a:off x="2709" y="1904"/>
              <a:ext cx="111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23191" name="AutoShape 311"/>
          <p:cNvCxnSpPr>
            <a:cxnSpLocks noChangeShapeType="1"/>
            <a:stCxn id="32958" idx="2"/>
            <a:endCxn id="32915" idx="0"/>
          </p:cNvCxnSpPr>
          <p:nvPr/>
        </p:nvCxnSpPr>
        <p:spPr bwMode="auto">
          <a:xfrm flipH="1">
            <a:off x="3443288" y="6086475"/>
            <a:ext cx="4000500" cy="341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192" name="AutoShape 312"/>
          <p:cNvCxnSpPr>
            <a:cxnSpLocks noChangeShapeType="1"/>
            <a:stCxn id="32957" idx="2"/>
            <a:endCxn id="32914" idx="0"/>
          </p:cNvCxnSpPr>
          <p:nvPr/>
        </p:nvCxnSpPr>
        <p:spPr bwMode="auto">
          <a:xfrm flipH="1">
            <a:off x="4948238" y="6086475"/>
            <a:ext cx="2871787" cy="341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23196" name="Text Box 316"/>
          <p:cNvSpPr txBox="1">
            <a:spLocks noChangeArrowheads="1"/>
          </p:cNvSpPr>
          <p:nvPr/>
        </p:nvSpPr>
        <p:spPr bwMode="auto">
          <a:xfrm>
            <a:off x="7858125" y="5772150"/>
            <a:ext cx="12858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isomorphic</a:t>
            </a:r>
          </a:p>
        </p:txBody>
      </p:sp>
      <p:cxnSp>
        <p:nvCxnSpPr>
          <p:cNvPr id="123197" name="AutoShape 317"/>
          <p:cNvCxnSpPr>
            <a:cxnSpLocks noChangeShapeType="1"/>
            <a:stCxn id="32975" idx="2"/>
            <a:endCxn id="32999" idx="0"/>
          </p:cNvCxnSpPr>
          <p:nvPr/>
        </p:nvCxnSpPr>
        <p:spPr bwMode="auto">
          <a:xfrm>
            <a:off x="5873750" y="5446713"/>
            <a:ext cx="71438" cy="201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23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23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23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23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2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123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123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10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1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79" grpId="0"/>
      <p:bldP spid="123179" grpId="1"/>
      <p:bldP spid="123180" grpId="0"/>
      <p:bldP spid="123180" grpId="1"/>
      <p:bldP spid="123196" grpId="0"/>
      <p:bldP spid="12319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  <a:noFill/>
        </p:spPr>
        <p:txBody>
          <a:bodyPr/>
          <a:lstStyle/>
          <a:p>
            <a:pPr algn="r"/>
            <a:fld id="{A9164DB4-06E3-40B0-8FDC-B59E1C6BCC9E}" type="slidenum">
              <a:rPr lang="en-US"/>
              <a:pPr algn="r"/>
              <a:t>21</a:t>
            </a:fld>
            <a:endParaRPr lang="en-US"/>
          </a:p>
        </p:txBody>
      </p:sp>
      <p:grpSp>
        <p:nvGrpSpPr>
          <p:cNvPr id="2" name="Group 323"/>
          <p:cNvGrpSpPr>
            <a:grpSpLocks/>
          </p:cNvGrpSpPr>
          <p:nvPr/>
        </p:nvGrpSpPr>
        <p:grpSpPr bwMode="auto">
          <a:xfrm>
            <a:off x="5378450" y="4927600"/>
            <a:ext cx="2216150" cy="609600"/>
            <a:chOff x="3388" y="3104"/>
            <a:chExt cx="1396" cy="384"/>
          </a:xfrm>
        </p:grpSpPr>
        <p:sp>
          <p:nvSpPr>
            <p:cNvPr id="34067" name="AutoShape 321"/>
            <p:cNvSpPr>
              <a:spLocks noChangeArrowheads="1"/>
            </p:cNvSpPr>
            <p:nvPr/>
          </p:nvSpPr>
          <p:spPr bwMode="auto">
            <a:xfrm>
              <a:off x="4400" y="3104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68" name="AutoShape 322"/>
            <p:cNvSpPr>
              <a:spLocks noChangeArrowheads="1"/>
            </p:cNvSpPr>
            <p:nvPr/>
          </p:nvSpPr>
          <p:spPr bwMode="auto">
            <a:xfrm>
              <a:off x="3388" y="3104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03"/>
          <p:cNvGrpSpPr>
            <a:grpSpLocks/>
          </p:cNvGrpSpPr>
          <p:nvPr/>
        </p:nvGrpSpPr>
        <p:grpSpPr bwMode="auto">
          <a:xfrm>
            <a:off x="3009900" y="4927600"/>
            <a:ext cx="3879850" cy="622300"/>
            <a:chOff x="1896" y="3104"/>
            <a:chExt cx="2444" cy="392"/>
          </a:xfrm>
        </p:grpSpPr>
        <p:sp>
          <p:nvSpPr>
            <p:cNvPr id="34065" name="AutoShape 301"/>
            <p:cNvSpPr>
              <a:spLocks noChangeArrowheads="1"/>
            </p:cNvSpPr>
            <p:nvPr/>
          </p:nvSpPr>
          <p:spPr bwMode="auto">
            <a:xfrm>
              <a:off x="3956" y="3104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66" name="AutoShape 302"/>
            <p:cNvSpPr>
              <a:spLocks noChangeArrowheads="1"/>
            </p:cNvSpPr>
            <p:nvPr/>
          </p:nvSpPr>
          <p:spPr bwMode="auto">
            <a:xfrm>
              <a:off x="1896" y="3112"/>
              <a:ext cx="384" cy="384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AOMDD – Compilation by Search</a:t>
            </a:r>
            <a:endParaRPr lang="en-US" sz="4000" dirty="0" smtClean="0"/>
          </a:p>
        </p:txBody>
      </p:sp>
      <p:sp>
        <p:nvSpPr>
          <p:cNvPr id="33798" name="AutoShape 12"/>
          <p:cNvSpPr>
            <a:spLocks noChangeAspect="1" noChangeArrowheads="1"/>
          </p:cNvSpPr>
          <p:nvPr/>
        </p:nvSpPr>
        <p:spPr bwMode="auto">
          <a:xfrm>
            <a:off x="5838825" y="1747838"/>
            <a:ext cx="530225" cy="530225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799" name="AutoShape 13"/>
          <p:cNvSpPr>
            <a:spLocks noChangeAspect="1" noChangeArrowheads="1"/>
          </p:cNvSpPr>
          <p:nvPr/>
        </p:nvSpPr>
        <p:spPr bwMode="auto">
          <a:xfrm>
            <a:off x="2547938" y="1747838"/>
            <a:ext cx="530225" cy="5302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0" name="AutoShape 14"/>
          <p:cNvSpPr>
            <a:spLocks noChangeAspect="1" noChangeArrowheads="1"/>
          </p:cNvSpPr>
          <p:nvPr/>
        </p:nvSpPr>
        <p:spPr bwMode="auto">
          <a:xfrm>
            <a:off x="4192588" y="1219200"/>
            <a:ext cx="530225" cy="528638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1" name="AutoShape 15"/>
          <p:cNvSpPr>
            <a:spLocks noChangeAspect="1" noChangeArrowheads="1"/>
          </p:cNvSpPr>
          <p:nvPr/>
        </p:nvSpPr>
        <p:spPr bwMode="auto">
          <a:xfrm>
            <a:off x="1401763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2" name="AutoShape 16"/>
          <p:cNvSpPr>
            <a:spLocks noChangeAspect="1" noChangeArrowheads="1"/>
          </p:cNvSpPr>
          <p:nvPr/>
        </p:nvSpPr>
        <p:spPr bwMode="auto">
          <a:xfrm>
            <a:off x="2106613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3" name="AutoShape 17"/>
          <p:cNvSpPr>
            <a:spLocks noChangeAspect="1" noChangeArrowheads="1"/>
          </p:cNvSpPr>
          <p:nvPr/>
        </p:nvSpPr>
        <p:spPr bwMode="auto">
          <a:xfrm>
            <a:off x="2730500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4" name="AutoShape 18"/>
          <p:cNvSpPr>
            <a:spLocks noChangeAspect="1" noChangeArrowheads="1"/>
          </p:cNvSpPr>
          <p:nvPr/>
        </p:nvSpPr>
        <p:spPr bwMode="auto">
          <a:xfrm>
            <a:off x="3695700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5" name="AutoShape 19"/>
          <p:cNvSpPr>
            <a:spLocks noChangeAspect="1" noChangeArrowheads="1"/>
          </p:cNvSpPr>
          <p:nvPr/>
        </p:nvSpPr>
        <p:spPr bwMode="auto">
          <a:xfrm>
            <a:off x="2990850" y="23955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6" name="AutoShape 20"/>
          <p:cNvSpPr>
            <a:spLocks noChangeAspect="1" noChangeArrowheads="1"/>
          </p:cNvSpPr>
          <p:nvPr/>
        </p:nvSpPr>
        <p:spPr bwMode="auto">
          <a:xfrm>
            <a:off x="3695700" y="23955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7" name="AutoShape 21"/>
          <p:cNvSpPr>
            <a:spLocks noChangeAspect="1" noChangeArrowheads="1"/>
          </p:cNvSpPr>
          <p:nvPr/>
        </p:nvSpPr>
        <p:spPr bwMode="auto">
          <a:xfrm>
            <a:off x="4699000" y="30432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8" name="AutoShape 22"/>
          <p:cNvSpPr>
            <a:spLocks noChangeAspect="1" noChangeArrowheads="1"/>
          </p:cNvSpPr>
          <p:nvPr/>
        </p:nvSpPr>
        <p:spPr bwMode="auto">
          <a:xfrm>
            <a:off x="5648325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09" name="AutoShape 23"/>
          <p:cNvSpPr>
            <a:spLocks noChangeAspect="1" noChangeArrowheads="1"/>
          </p:cNvSpPr>
          <p:nvPr/>
        </p:nvSpPr>
        <p:spPr bwMode="auto">
          <a:xfrm>
            <a:off x="4692650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10" name="AutoShape 24"/>
          <p:cNvSpPr>
            <a:spLocks noChangeAspect="1" noChangeArrowheads="1"/>
          </p:cNvSpPr>
          <p:nvPr/>
        </p:nvSpPr>
        <p:spPr bwMode="auto">
          <a:xfrm>
            <a:off x="5397500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32121" name="AutoShape 25"/>
          <p:cNvSpPr>
            <a:spLocks noChangeAspect="1" noChangeArrowheads="1"/>
          </p:cNvSpPr>
          <p:nvPr/>
        </p:nvSpPr>
        <p:spPr bwMode="auto">
          <a:xfrm>
            <a:off x="6281738" y="2395538"/>
            <a:ext cx="528637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132122" name="AutoShape 26"/>
          <p:cNvSpPr>
            <a:spLocks noChangeAspect="1" noChangeArrowheads="1"/>
          </p:cNvSpPr>
          <p:nvPr/>
        </p:nvSpPr>
        <p:spPr bwMode="auto">
          <a:xfrm>
            <a:off x="6986588" y="2395538"/>
            <a:ext cx="528637" cy="528637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3813" name="Oval 27"/>
          <p:cNvSpPr>
            <a:spLocks noChangeAspect="1" noChangeArrowheads="1"/>
          </p:cNvSpPr>
          <p:nvPr/>
        </p:nvSpPr>
        <p:spPr bwMode="auto">
          <a:xfrm>
            <a:off x="2713038" y="1774825"/>
            <a:ext cx="198437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3814" name="AutoShape 28"/>
          <p:cNvCxnSpPr>
            <a:cxnSpLocks noChangeAspect="1" noChangeShapeType="1"/>
            <a:stCxn id="33813" idx="4"/>
            <a:endCxn id="33817" idx="0"/>
          </p:cNvCxnSpPr>
          <p:nvPr/>
        </p:nvCxnSpPr>
        <p:spPr bwMode="auto">
          <a:xfrm flipH="1">
            <a:off x="2624138" y="1982788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15" name="AutoShape 29"/>
          <p:cNvCxnSpPr>
            <a:cxnSpLocks noChangeAspect="1" noChangeShapeType="1"/>
            <a:stCxn id="33813" idx="4"/>
            <a:endCxn id="33816" idx="0"/>
          </p:cNvCxnSpPr>
          <p:nvPr/>
        </p:nvCxnSpPr>
        <p:spPr bwMode="auto">
          <a:xfrm>
            <a:off x="2813050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16" name="Rectangle 30"/>
          <p:cNvSpPr>
            <a:spLocks noChangeAspect="1" noChangeArrowheads="1"/>
          </p:cNvSpPr>
          <p:nvPr/>
        </p:nvSpPr>
        <p:spPr bwMode="auto">
          <a:xfrm>
            <a:off x="2960688" y="2122488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17" name="Rectangle 31"/>
          <p:cNvSpPr>
            <a:spLocks noChangeAspect="1" noChangeArrowheads="1"/>
          </p:cNvSpPr>
          <p:nvPr/>
        </p:nvSpPr>
        <p:spPr bwMode="auto">
          <a:xfrm>
            <a:off x="25844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18" name="Text Box 32"/>
          <p:cNvSpPr txBox="1">
            <a:spLocks noChangeAspect="1" noChangeArrowheads="1"/>
          </p:cNvSpPr>
          <p:nvPr/>
        </p:nvSpPr>
        <p:spPr bwMode="auto">
          <a:xfrm>
            <a:off x="2519363" y="1917700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3819" name="Oval 33"/>
          <p:cNvSpPr>
            <a:spLocks noChangeAspect="1" noChangeArrowheads="1"/>
          </p:cNvSpPr>
          <p:nvPr/>
        </p:nvSpPr>
        <p:spPr bwMode="auto">
          <a:xfrm>
            <a:off x="4357688" y="1246188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A</a:t>
            </a:r>
          </a:p>
        </p:txBody>
      </p:sp>
      <p:cxnSp>
        <p:nvCxnSpPr>
          <p:cNvPr id="33820" name="AutoShape 34"/>
          <p:cNvCxnSpPr>
            <a:cxnSpLocks noChangeAspect="1" noChangeShapeType="1"/>
            <a:stCxn id="33819" idx="4"/>
            <a:endCxn id="33823" idx="0"/>
          </p:cNvCxnSpPr>
          <p:nvPr/>
        </p:nvCxnSpPr>
        <p:spPr bwMode="auto">
          <a:xfrm flipH="1">
            <a:off x="4268788" y="1452563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21" name="AutoShape 35"/>
          <p:cNvCxnSpPr>
            <a:cxnSpLocks noChangeAspect="1" noChangeShapeType="1"/>
            <a:stCxn id="33819" idx="4"/>
            <a:endCxn id="33822" idx="0"/>
          </p:cNvCxnSpPr>
          <p:nvPr/>
        </p:nvCxnSpPr>
        <p:spPr bwMode="auto">
          <a:xfrm>
            <a:off x="4457700" y="1452563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22" name="Rectangle 36"/>
          <p:cNvSpPr>
            <a:spLocks noChangeAspect="1" noChangeArrowheads="1"/>
          </p:cNvSpPr>
          <p:nvPr/>
        </p:nvSpPr>
        <p:spPr bwMode="auto">
          <a:xfrm>
            <a:off x="4605338" y="1592263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23" name="Rectangle 37"/>
          <p:cNvSpPr>
            <a:spLocks noChangeAspect="1" noChangeArrowheads="1"/>
          </p:cNvSpPr>
          <p:nvPr/>
        </p:nvSpPr>
        <p:spPr bwMode="auto">
          <a:xfrm>
            <a:off x="4229100" y="1592263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24" name="Text Box 38"/>
          <p:cNvSpPr txBox="1">
            <a:spLocks noChangeAspect="1" noChangeArrowheads="1"/>
          </p:cNvSpPr>
          <p:nvPr/>
        </p:nvSpPr>
        <p:spPr bwMode="auto">
          <a:xfrm>
            <a:off x="4164013" y="1389063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3825" name="Text Box 39"/>
          <p:cNvSpPr txBox="1">
            <a:spLocks noChangeAspect="1" noChangeArrowheads="1"/>
          </p:cNvSpPr>
          <p:nvPr/>
        </p:nvSpPr>
        <p:spPr bwMode="auto">
          <a:xfrm>
            <a:off x="4541838" y="1385888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3826" name="Oval 40"/>
          <p:cNvSpPr>
            <a:spLocks noChangeAspect="1" noChangeArrowheads="1"/>
          </p:cNvSpPr>
          <p:nvPr/>
        </p:nvSpPr>
        <p:spPr bwMode="auto">
          <a:xfrm>
            <a:off x="15668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3827" name="AutoShape 41"/>
          <p:cNvCxnSpPr>
            <a:cxnSpLocks noChangeAspect="1" noChangeShapeType="1"/>
            <a:stCxn id="33826" idx="4"/>
            <a:endCxn id="33830" idx="0"/>
          </p:cNvCxnSpPr>
          <p:nvPr/>
        </p:nvCxnSpPr>
        <p:spPr bwMode="auto">
          <a:xfrm flipH="1">
            <a:off x="147796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28" name="AutoShape 42"/>
          <p:cNvCxnSpPr>
            <a:cxnSpLocks noChangeAspect="1" noChangeShapeType="1"/>
            <a:stCxn id="33826" idx="4"/>
            <a:endCxn id="33829" idx="0"/>
          </p:cNvCxnSpPr>
          <p:nvPr/>
        </p:nvCxnSpPr>
        <p:spPr bwMode="auto">
          <a:xfrm>
            <a:off x="166687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29" name="Rectangle 43"/>
          <p:cNvSpPr>
            <a:spLocks noChangeAspect="1" noChangeArrowheads="1"/>
          </p:cNvSpPr>
          <p:nvPr/>
        </p:nvSpPr>
        <p:spPr bwMode="auto">
          <a:xfrm>
            <a:off x="1814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30" name="Rectangle 44"/>
          <p:cNvSpPr>
            <a:spLocks noChangeAspect="1" noChangeArrowheads="1"/>
          </p:cNvSpPr>
          <p:nvPr/>
        </p:nvSpPr>
        <p:spPr bwMode="auto">
          <a:xfrm>
            <a:off x="14382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31" name="Text Box 45"/>
          <p:cNvSpPr txBox="1">
            <a:spLocks noChangeAspect="1" noChangeArrowheads="1"/>
          </p:cNvSpPr>
          <p:nvPr/>
        </p:nvSpPr>
        <p:spPr bwMode="auto">
          <a:xfrm rot="-5400000">
            <a:off x="1373982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32" name="Text Box 46"/>
          <p:cNvSpPr txBox="1">
            <a:spLocks noChangeAspect="1" noChangeArrowheads="1"/>
          </p:cNvSpPr>
          <p:nvPr/>
        </p:nvSpPr>
        <p:spPr bwMode="auto">
          <a:xfrm rot="-5400000">
            <a:off x="175180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33" name="Oval 47"/>
          <p:cNvSpPr>
            <a:spLocks noChangeAspect="1" noChangeArrowheads="1"/>
          </p:cNvSpPr>
          <p:nvPr/>
        </p:nvSpPr>
        <p:spPr bwMode="auto">
          <a:xfrm>
            <a:off x="22717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3834" name="AutoShape 48"/>
          <p:cNvCxnSpPr>
            <a:cxnSpLocks noChangeAspect="1" noChangeShapeType="1"/>
            <a:stCxn id="33833" idx="4"/>
            <a:endCxn id="33837" idx="0"/>
          </p:cNvCxnSpPr>
          <p:nvPr/>
        </p:nvCxnSpPr>
        <p:spPr bwMode="auto">
          <a:xfrm flipH="1">
            <a:off x="218281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35" name="AutoShape 49"/>
          <p:cNvCxnSpPr>
            <a:cxnSpLocks noChangeAspect="1" noChangeShapeType="1"/>
            <a:stCxn id="33833" idx="4"/>
            <a:endCxn id="33836" idx="0"/>
          </p:cNvCxnSpPr>
          <p:nvPr/>
        </p:nvCxnSpPr>
        <p:spPr bwMode="auto">
          <a:xfrm>
            <a:off x="237172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36" name="Rectangle 50"/>
          <p:cNvSpPr>
            <a:spLocks noChangeAspect="1" noChangeArrowheads="1"/>
          </p:cNvSpPr>
          <p:nvPr/>
        </p:nvSpPr>
        <p:spPr bwMode="auto">
          <a:xfrm>
            <a:off x="25193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37" name="Rectangle 51"/>
          <p:cNvSpPr>
            <a:spLocks noChangeAspect="1" noChangeArrowheads="1"/>
          </p:cNvSpPr>
          <p:nvPr/>
        </p:nvSpPr>
        <p:spPr bwMode="auto">
          <a:xfrm>
            <a:off x="21431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38" name="Text Box 52"/>
          <p:cNvSpPr txBox="1">
            <a:spLocks noChangeAspect="1" noChangeArrowheads="1"/>
          </p:cNvSpPr>
          <p:nvPr/>
        </p:nvSpPr>
        <p:spPr bwMode="auto">
          <a:xfrm>
            <a:off x="2078038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1</a:t>
            </a:r>
          </a:p>
        </p:txBody>
      </p:sp>
      <p:sp>
        <p:nvSpPr>
          <p:cNvPr id="33839" name="Text Box 53"/>
          <p:cNvSpPr txBox="1">
            <a:spLocks noChangeAspect="1" noChangeArrowheads="1"/>
          </p:cNvSpPr>
          <p:nvPr/>
        </p:nvSpPr>
        <p:spPr bwMode="auto">
          <a:xfrm rot="-5400000">
            <a:off x="245665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cxnSp>
        <p:nvCxnSpPr>
          <p:cNvPr id="33840" name="AutoShape 54"/>
          <p:cNvCxnSpPr>
            <a:cxnSpLocks noChangeAspect="1" noChangeShapeType="1"/>
            <a:stCxn id="33817" idx="2"/>
            <a:endCxn id="33826" idx="0"/>
          </p:cNvCxnSpPr>
          <p:nvPr/>
        </p:nvCxnSpPr>
        <p:spPr bwMode="auto">
          <a:xfrm flipH="1">
            <a:off x="1666875" y="2224088"/>
            <a:ext cx="95726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41" name="AutoShape 55"/>
          <p:cNvCxnSpPr>
            <a:cxnSpLocks noChangeAspect="1" noChangeShapeType="1"/>
            <a:stCxn id="33817" idx="2"/>
            <a:endCxn id="33833" idx="0"/>
          </p:cNvCxnSpPr>
          <p:nvPr/>
        </p:nvCxnSpPr>
        <p:spPr bwMode="auto">
          <a:xfrm flipH="1">
            <a:off x="2371725" y="2224088"/>
            <a:ext cx="25241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42" name="Oval 56"/>
          <p:cNvSpPr>
            <a:spLocks noChangeAspect="1" noChangeArrowheads="1"/>
          </p:cNvSpPr>
          <p:nvPr/>
        </p:nvSpPr>
        <p:spPr bwMode="auto">
          <a:xfrm>
            <a:off x="28940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3843" name="AutoShape 57"/>
          <p:cNvCxnSpPr>
            <a:cxnSpLocks noChangeAspect="1" noChangeShapeType="1"/>
            <a:stCxn id="33842" idx="4"/>
            <a:endCxn id="33846" idx="0"/>
          </p:cNvCxnSpPr>
          <p:nvPr/>
        </p:nvCxnSpPr>
        <p:spPr bwMode="auto">
          <a:xfrm flipH="1">
            <a:off x="280670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44" name="AutoShape 58"/>
          <p:cNvCxnSpPr>
            <a:cxnSpLocks noChangeAspect="1" noChangeShapeType="1"/>
            <a:stCxn id="33842" idx="4"/>
            <a:endCxn id="33845" idx="0"/>
          </p:cNvCxnSpPr>
          <p:nvPr/>
        </p:nvCxnSpPr>
        <p:spPr bwMode="auto">
          <a:xfrm>
            <a:off x="2994025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45" name="Rectangle 59"/>
          <p:cNvSpPr>
            <a:spLocks noChangeAspect="1" noChangeArrowheads="1"/>
          </p:cNvSpPr>
          <p:nvPr/>
        </p:nvSpPr>
        <p:spPr bwMode="auto">
          <a:xfrm>
            <a:off x="31416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46" name="Rectangle 60"/>
          <p:cNvSpPr>
            <a:spLocks noChangeAspect="1" noChangeArrowheads="1"/>
          </p:cNvSpPr>
          <p:nvPr/>
        </p:nvSpPr>
        <p:spPr bwMode="auto">
          <a:xfrm>
            <a:off x="27654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47" name="Text Box 61"/>
          <p:cNvSpPr txBox="1">
            <a:spLocks noChangeAspect="1" noChangeArrowheads="1"/>
          </p:cNvSpPr>
          <p:nvPr/>
        </p:nvSpPr>
        <p:spPr bwMode="auto">
          <a:xfrm rot="-5400000">
            <a:off x="2701925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48" name="Text Box 62"/>
          <p:cNvSpPr txBox="1">
            <a:spLocks noChangeAspect="1" noChangeArrowheads="1"/>
          </p:cNvSpPr>
          <p:nvPr/>
        </p:nvSpPr>
        <p:spPr bwMode="auto">
          <a:xfrm>
            <a:off x="30797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3849" name="AutoShape 63"/>
          <p:cNvCxnSpPr>
            <a:cxnSpLocks noChangeAspect="1" noChangeShapeType="1"/>
            <a:stCxn id="33837" idx="2"/>
            <a:endCxn id="33842" idx="0"/>
          </p:cNvCxnSpPr>
          <p:nvPr/>
        </p:nvCxnSpPr>
        <p:spPr bwMode="auto">
          <a:xfrm>
            <a:off x="2184400" y="2870200"/>
            <a:ext cx="80962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50" name="Oval 64"/>
          <p:cNvSpPr>
            <a:spLocks noChangeAspect="1" noChangeArrowheads="1"/>
          </p:cNvSpPr>
          <p:nvPr/>
        </p:nvSpPr>
        <p:spPr bwMode="auto">
          <a:xfrm>
            <a:off x="38592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3851" name="AutoShape 65"/>
          <p:cNvCxnSpPr>
            <a:cxnSpLocks noChangeAspect="1" noChangeShapeType="1"/>
            <a:stCxn id="33850" idx="4"/>
            <a:endCxn id="33854" idx="0"/>
          </p:cNvCxnSpPr>
          <p:nvPr/>
        </p:nvCxnSpPr>
        <p:spPr bwMode="auto">
          <a:xfrm flipH="1">
            <a:off x="37719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52" name="AutoShape 66"/>
          <p:cNvCxnSpPr>
            <a:cxnSpLocks noChangeAspect="1" noChangeShapeType="1"/>
            <a:stCxn id="33850" idx="4"/>
            <a:endCxn id="33853" idx="0"/>
          </p:cNvCxnSpPr>
          <p:nvPr/>
        </p:nvCxnSpPr>
        <p:spPr bwMode="auto">
          <a:xfrm>
            <a:off x="39608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53" name="Rectangle 67"/>
          <p:cNvSpPr>
            <a:spLocks noChangeAspect="1" noChangeArrowheads="1"/>
          </p:cNvSpPr>
          <p:nvPr/>
        </p:nvSpPr>
        <p:spPr bwMode="auto">
          <a:xfrm>
            <a:off x="41068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54" name="Rectangle 68"/>
          <p:cNvSpPr>
            <a:spLocks noChangeAspect="1" noChangeArrowheads="1"/>
          </p:cNvSpPr>
          <p:nvPr/>
        </p:nvSpPr>
        <p:spPr bwMode="auto">
          <a:xfrm>
            <a:off x="37306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55" name="Text Box 69"/>
          <p:cNvSpPr txBox="1">
            <a:spLocks noChangeAspect="1" noChangeArrowheads="1"/>
          </p:cNvSpPr>
          <p:nvPr/>
        </p:nvSpPr>
        <p:spPr bwMode="auto">
          <a:xfrm rot="-5400000">
            <a:off x="3667919" y="3212307"/>
            <a:ext cx="206375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56" name="Text Box 70"/>
          <p:cNvSpPr txBox="1">
            <a:spLocks noChangeAspect="1" noChangeArrowheads="1"/>
          </p:cNvSpPr>
          <p:nvPr/>
        </p:nvSpPr>
        <p:spPr bwMode="auto">
          <a:xfrm>
            <a:off x="40449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3857" name="AutoShape 71"/>
          <p:cNvCxnSpPr>
            <a:cxnSpLocks noChangeAspect="1" noChangeShapeType="1"/>
            <a:stCxn id="33836" idx="2"/>
            <a:endCxn id="33850" idx="0"/>
          </p:cNvCxnSpPr>
          <p:nvPr/>
        </p:nvCxnSpPr>
        <p:spPr bwMode="auto">
          <a:xfrm>
            <a:off x="2560638" y="2870200"/>
            <a:ext cx="1398587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58" name="AutoShape 72"/>
          <p:cNvCxnSpPr>
            <a:cxnSpLocks noChangeAspect="1" noChangeShapeType="1"/>
            <a:stCxn id="33823" idx="2"/>
            <a:endCxn id="33813" idx="0"/>
          </p:cNvCxnSpPr>
          <p:nvPr/>
        </p:nvCxnSpPr>
        <p:spPr bwMode="auto">
          <a:xfrm flipH="1">
            <a:off x="2813050" y="1693863"/>
            <a:ext cx="1455738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59" name="Oval 73"/>
          <p:cNvSpPr>
            <a:spLocks noChangeAspect="1" noChangeArrowheads="1"/>
          </p:cNvSpPr>
          <p:nvPr/>
        </p:nvSpPr>
        <p:spPr bwMode="auto">
          <a:xfrm>
            <a:off x="31543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3860" name="AutoShape 74"/>
          <p:cNvCxnSpPr>
            <a:cxnSpLocks noChangeAspect="1" noChangeShapeType="1"/>
            <a:stCxn id="33859" idx="4"/>
            <a:endCxn id="33863" idx="0"/>
          </p:cNvCxnSpPr>
          <p:nvPr/>
        </p:nvCxnSpPr>
        <p:spPr bwMode="auto">
          <a:xfrm flipH="1">
            <a:off x="30670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61" name="AutoShape 75"/>
          <p:cNvCxnSpPr>
            <a:cxnSpLocks noChangeAspect="1" noChangeShapeType="1"/>
            <a:stCxn id="33859" idx="4"/>
            <a:endCxn id="33862" idx="0"/>
          </p:cNvCxnSpPr>
          <p:nvPr/>
        </p:nvCxnSpPr>
        <p:spPr bwMode="auto">
          <a:xfrm>
            <a:off x="32559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62" name="Rectangle 76"/>
          <p:cNvSpPr>
            <a:spLocks noChangeAspect="1" noChangeArrowheads="1"/>
          </p:cNvSpPr>
          <p:nvPr/>
        </p:nvSpPr>
        <p:spPr bwMode="auto">
          <a:xfrm>
            <a:off x="3402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63" name="Rectangle 77"/>
          <p:cNvSpPr>
            <a:spLocks noChangeAspect="1" noChangeArrowheads="1"/>
          </p:cNvSpPr>
          <p:nvPr/>
        </p:nvSpPr>
        <p:spPr bwMode="auto">
          <a:xfrm>
            <a:off x="30257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64" name="Text Box 78"/>
          <p:cNvSpPr txBox="1">
            <a:spLocks noChangeAspect="1" noChangeArrowheads="1"/>
          </p:cNvSpPr>
          <p:nvPr/>
        </p:nvSpPr>
        <p:spPr bwMode="auto">
          <a:xfrm rot="-5400000">
            <a:off x="2962276" y="2565400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65" name="Text Box 79"/>
          <p:cNvSpPr txBox="1">
            <a:spLocks noChangeAspect="1" noChangeArrowheads="1"/>
          </p:cNvSpPr>
          <p:nvPr/>
        </p:nvSpPr>
        <p:spPr bwMode="auto">
          <a:xfrm>
            <a:off x="334010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3866" name="Oval 80"/>
          <p:cNvSpPr>
            <a:spLocks noChangeAspect="1" noChangeArrowheads="1"/>
          </p:cNvSpPr>
          <p:nvPr/>
        </p:nvSpPr>
        <p:spPr bwMode="auto">
          <a:xfrm>
            <a:off x="38592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3867" name="AutoShape 81"/>
          <p:cNvCxnSpPr>
            <a:cxnSpLocks noChangeAspect="1" noChangeShapeType="1"/>
            <a:stCxn id="33866" idx="4"/>
            <a:endCxn id="33870" idx="0"/>
          </p:cNvCxnSpPr>
          <p:nvPr/>
        </p:nvCxnSpPr>
        <p:spPr bwMode="auto">
          <a:xfrm flipH="1">
            <a:off x="37719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68" name="AutoShape 82"/>
          <p:cNvCxnSpPr>
            <a:cxnSpLocks noChangeAspect="1" noChangeShapeType="1"/>
            <a:stCxn id="33866" idx="4"/>
            <a:endCxn id="33869" idx="0"/>
          </p:cNvCxnSpPr>
          <p:nvPr/>
        </p:nvCxnSpPr>
        <p:spPr bwMode="auto">
          <a:xfrm>
            <a:off x="39608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69" name="Rectangle 83"/>
          <p:cNvSpPr>
            <a:spLocks noChangeAspect="1" noChangeArrowheads="1"/>
          </p:cNvSpPr>
          <p:nvPr/>
        </p:nvSpPr>
        <p:spPr bwMode="auto">
          <a:xfrm>
            <a:off x="41068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70" name="Rectangle 84"/>
          <p:cNvSpPr>
            <a:spLocks noChangeAspect="1" noChangeArrowheads="1"/>
          </p:cNvSpPr>
          <p:nvPr/>
        </p:nvSpPr>
        <p:spPr bwMode="auto">
          <a:xfrm>
            <a:off x="37306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71" name="Text Box 85"/>
          <p:cNvSpPr txBox="1">
            <a:spLocks noChangeAspect="1" noChangeArrowheads="1"/>
          </p:cNvSpPr>
          <p:nvPr/>
        </p:nvSpPr>
        <p:spPr bwMode="auto">
          <a:xfrm>
            <a:off x="36671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0</a:t>
            </a:r>
          </a:p>
        </p:txBody>
      </p:sp>
      <p:sp>
        <p:nvSpPr>
          <p:cNvPr id="33872" name="Text Box 86"/>
          <p:cNvSpPr txBox="1">
            <a:spLocks noChangeAspect="1" noChangeArrowheads="1"/>
          </p:cNvSpPr>
          <p:nvPr/>
        </p:nvSpPr>
        <p:spPr bwMode="auto">
          <a:xfrm>
            <a:off x="404495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cxnSp>
        <p:nvCxnSpPr>
          <p:cNvPr id="33873" name="AutoShape 87"/>
          <p:cNvCxnSpPr>
            <a:cxnSpLocks noChangeAspect="1" noChangeShapeType="1"/>
            <a:stCxn id="33816" idx="2"/>
            <a:endCxn id="33859" idx="0"/>
          </p:cNvCxnSpPr>
          <p:nvPr/>
        </p:nvCxnSpPr>
        <p:spPr bwMode="auto">
          <a:xfrm>
            <a:off x="3000375" y="2224088"/>
            <a:ext cx="25558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74" name="AutoShape 88"/>
          <p:cNvCxnSpPr>
            <a:cxnSpLocks noChangeAspect="1" noChangeShapeType="1"/>
            <a:stCxn id="33816" idx="2"/>
            <a:endCxn id="33866" idx="0"/>
          </p:cNvCxnSpPr>
          <p:nvPr/>
        </p:nvCxnSpPr>
        <p:spPr bwMode="auto">
          <a:xfrm>
            <a:off x="3000375" y="2224088"/>
            <a:ext cx="96043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75" name="Oval 89"/>
          <p:cNvSpPr>
            <a:spLocks noChangeAspect="1" noChangeArrowheads="1"/>
          </p:cNvSpPr>
          <p:nvPr/>
        </p:nvSpPr>
        <p:spPr bwMode="auto">
          <a:xfrm>
            <a:off x="4864100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3876" name="AutoShape 90"/>
          <p:cNvCxnSpPr>
            <a:cxnSpLocks noChangeAspect="1" noChangeShapeType="1"/>
            <a:stCxn id="33875" idx="4"/>
            <a:endCxn id="33879" idx="0"/>
          </p:cNvCxnSpPr>
          <p:nvPr/>
        </p:nvCxnSpPr>
        <p:spPr bwMode="auto">
          <a:xfrm flipH="1">
            <a:off x="47752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77" name="AutoShape 91"/>
          <p:cNvCxnSpPr>
            <a:cxnSpLocks noChangeAspect="1" noChangeShapeType="1"/>
            <a:stCxn id="33875" idx="4"/>
            <a:endCxn id="33878" idx="0"/>
          </p:cNvCxnSpPr>
          <p:nvPr/>
        </p:nvCxnSpPr>
        <p:spPr bwMode="auto">
          <a:xfrm>
            <a:off x="49641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78" name="Rectangle 92"/>
          <p:cNvSpPr>
            <a:spLocks noChangeAspect="1" noChangeArrowheads="1"/>
          </p:cNvSpPr>
          <p:nvPr/>
        </p:nvSpPr>
        <p:spPr bwMode="auto">
          <a:xfrm>
            <a:off x="51117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79" name="Rectangle 93"/>
          <p:cNvSpPr>
            <a:spLocks noChangeAspect="1" noChangeArrowheads="1"/>
          </p:cNvSpPr>
          <p:nvPr/>
        </p:nvSpPr>
        <p:spPr bwMode="auto">
          <a:xfrm>
            <a:off x="473551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80" name="Text Box 94"/>
          <p:cNvSpPr txBox="1">
            <a:spLocks noChangeAspect="1" noChangeArrowheads="1"/>
          </p:cNvSpPr>
          <p:nvPr/>
        </p:nvSpPr>
        <p:spPr bwMode="auto">
          <a:xfrm rot="-5400000">
            <a:off x="4672013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81" name="Text Box 95"/>
          <p:cNvSpPr txBox="1">
            <a:spLocks noChangeAspect="1" noChangeArrowheads="1"/>
          </p:cNvSpPr>
          <p:nvPr/>
        </p:nvSpPr>
        <p:spPr bwMode="auto">
          <a:xfrm>
            <a:off x="5048250" y="3209925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3882" name="AutoShape 96"/>
          <p:cNvCxnSpPr>
            <a:cxnSpLocks noChangeAspect="1" noChangeShapeType="1"/>
            <a:stCxn id="33870" idx="2"/>
            <a:endCxn id="33875" idx="0"/>
          </p:cNvCxnSpPr>
          <p:nvPr/>
        </p:nvCxnSpPr>
        <p:spPr bwMode="auto">
          <a:xfrm>
            <a:off x="3771900" y="2870200"/>
            <a:ext cx="119221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83" name="Oval 97"/>
          <p:cNvSpPr>
            <a:spLocks noChangeAspect="1" noChangeArrowheads="1"/>
          </p:cNvSpPr>
          <p:nvPr/>
        </p:nvSpPr>
        <p:spPr bwMode="auto">
          <a:xfrm>
            <a:off x="5811838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3884" name="AutoShape 98"/>
          <p:cNvCxnSpPr>
            <a:cxnSpLocks noChangeAspect="1" noChangeShapeType="1"/>
            <a:stCxn id="33883" idx="4"/>
            <a:endCxn id="33887" idx="0"/>
          </p:cNvCxnSpPr>
          <p:nvPr/>
        </p:nvCxnSpPr>
        <p:spPr bwMode="auto">
          <a:xfrm flipH="1">
            <a:off x="5722938" y="32766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85" name="AutoShape 99"/>
          <p:cNvCxnSpPr>
            <a:cxnSpLocks noChangeAspect="1" noChangeShapeType="1"/>
            <a:stCxn id="33883" idx="4"/>
            <a:endCxn id="33886" idx="0"/>
          </p:cNvCxnSpPr>
          <p:nvPr/>
        </p:nvCxnSpPr>
        <p:spPr bwMode="auto">
          <a:xfrm>
            <a:off x="591185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86" name="Rectangle 100"/>
          <p:cNvSpPr>
            <a:spLocks noChangeAspect="1" noChangeArrowheads="1"/>
          </p:cNvSpPr>
          <p:nvPr/>
        </p:nvSpPr>
        <p:spPr bwMode="auto">
          <a:xfrm>
            <a:off x="6059488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87" name="Rectangle 101"/>
          <p:cNvSpPr>
            <a:spLocks noChangeAspect="1" noChangeArrowheads="1"/>
          </p:cNvSpPr>
          <p:nvPr/>
        </p:nvSpPr>
        <p:spPr bwMode="auto">
          <a:xfrm>
            <a:off x="56832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88" name="Text Box 102"/>
          <p:cNvSpPr txBox="1">
            <a:spLocks noChangeAspect="1" noChangeArrowheads="1"/>
          </p:cNvSpPr>
          <p:nvPr/>
        </p:nvSpPr>
        <p:spPr bwMode="auto">
          <a:xfrm rot="-5400000">
            <a:off x="5619750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889" name="Text Box 103"/>
          <p:cNvSpPr txBox="1">
            <a:spLocks noChangeAspect="1" noChangeArrowheads="1"/>
          </p:cNvSpPr>
          <p:nvPr/>
        </p:nvSpPr>
        <p:spPr bwMode="auto">
          <a:xfrm>
            <a:off x="5997575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3890" name="AutoShape 104"/>
          <p:cNvCxnSpPr>
            <a:cxnSpLocks noChangeAspect="1" noChangeShapeType="1"/>
            <a:stCxn id="33869" idx="2"/>
            <a:endCxn id="33883" idx="0"/>
          </p:cNvCxnSpPr>
          <p:nvPr/>
        </p:nvCxnSpPr>
        <p:spPr bwMode="auto">
          <a:xfrm>
            <a:off x="4148138" y="2870200"/>
            <a:ext cx="1763712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91" name="Oval 105"/>
          <p:cNvSpPr>
            <a:spLocks noChangeAspect="1" noChangeArrowheads="1"/>
          </p:cNvSpPr>
          <p:nvPr/>
        </p:nvSpPr>
        <p:spPr bwMode="auto">
          <a:xfrm>
            <a:off x="6003925" y="1774825"/>
            <a:ext cx="198438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3892" name="AutoShape 106"/>
          <p:cNvCxnSpPr>
            <a:cxnSpLocks noChangeAspect="1" noChangeShapeType="1"/>
            <a:stCxn id="33891" idx="4"/>
            <a:endCxn id="33895" idx="0"/>
          </p:cNvCxnSpPr>
          <p:nvPr/>
        </p:nvCxnSpPr>
        <p:spPr bwMode="auto">
          <a:xfrm flipH="1">
            <a:off x="5915025" y="1982788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893" name="AutoShape 107"/>
          <p:cNvCxnSpPr>
            <a:cxnSpLocks noChangeAspect="1" noChangeShapeType="1"/>
            <a:stCxn id="33891" idx="4"/>
            <a:endCxn id="33894" idx="0"/>
          </p:cNvCxnSpPr>
          <p:nvPr/>
        </p:nvCxnSpPr>
        <p:spPr bwMode="auto">
          <a:xfrm>
            <a:off x="6103938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94" name="Rectangle 108"/>
          <p:cNvSpPr>
            <a:spLocks noChangeAspect="1" noChangeArrowheads="1"/>
          </p:cNvSpPr>
          <p:nvPr/>
        </p:nvSpPr>
        <p:spPr bwMode="auto">
          <a:xfrm>
            <a:off x="6251575" y="2122488"/>
            <a:ext cx="79375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895" name="Rectangle 109"/>
          <p:cNvSpPr>
            <a:spLocks noChangeAspect="1" noChangeArrowheads="1"/>
          </p:cNvSpPr>
          <p:nvPr/>
        </p:nvSpPr>
        <p:spPr bwMode="auto">
          <a:xfrm>
            <a:off x="58737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896" name="Text Box 110"/>
          <p:cNvSpPr txBox="1">
            <a:spLocks noChangeAspect="1" noChangeArrowheads="1"/>
          </p:cNvSpPr>
          <p:nvPr/>
        </p:nvSpPr>
        <p:spPr bwMode="auto">
          <a:xfrm>
            <a:off x="5810250" y="1917700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3897" name="Text Box 111"/>
          <p:cNvSpPr txBox="1">
            <a:spLocks noChangeAspect="1" noChangeArrowheads="1"/>
          </p:cNvSpPr>
          <p:nvPr/>
        </p:nvSpPr>
        <p:spPr bwMode="auto">
          <a:xfrm>
            <a:off x="6188075" y="19145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3898" name="Oval 112"/>
          <p:cNvSpPr>
            <a:spLocks noChangeAspect="1" noChangeArrowheads="1"/>
          </p:cNvSpPr>
          <p:nvPr/>
        </p:nvSpPr>
        <p:spPr bwMode="auto">
          <a:xfrm>
            <a:off x="48577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3899" name="AutoShape 113"/>
          <p:cNvCxnSpPr>
            <a:cxnSpLocks noChangeAspect="1" noChangeShapeType="1"/>
            <a:stCxn id="33898" idx="4"/>
            <a:endCxn id="33902" idx="0"/>
          </p:cNvCxnSpPr>
          <p:nvPr/>
        </p:nvCxnSpPr>
        <p:spPr bwMode="auto">
          <a:xfrm flipH="1">
            <a:off x="47688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900" name="AutoShape 114"/>
          <p:cNvCxnSpPr>
            <a:cxnSpLocks noChangeAspect="1" noChangeShapeType="1"/>
            <a:stCxn id="33898" idx="4"/>
            <a:endCxn id="33901" idx="0"/>
          </p:cNvCxnSpPr>
          <p:nvPr/>
        </p:nvCxnSpPr>
        <p:spPr bwMode="auto">
          <a:xfrm>
            <a:off x="49577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901" name="Rectangle 115"/>
          <p:cNvSpPr>
            <a:spLocks noChangeAspect="1" noChangeArrowheads="1"/>
          </p:cNvSpPr>
          <p:nvPr/>
        </p:nvSpPr>
        <p:spPr bwMode="auto">
          <a:xfrm>
            <a:off x="51054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902" name="Rectangle 116"/>
          <p:cNvSpPr>
            <a:spLocks noChangeAspect="1" noChangeArrowheads="1"/>
          </p:cNvSpPr>
          <p:nvPr/>
        </p:nvSpPr>
        <p:spPr bwMode="auto">
          <a:xfrm>
            <a:off x="47291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903" name="Text Box 117"/>
          <p:cNvSpPr txBox="1">
            <a:spLocks noChangeAspect="1" noChangeArrowheads="1"/>
          </p:cNvSpPr>
          <p:nvPr/>
        </p:nvSpPr>
        <p:spPr bwMode="auto">
          <a:xfrm rot="-5400000">
            <a:off x="4664870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904" name="Text Box 118"/>
          <p:cNvSpPr txBox="1">
            <a:spLocks noChangeAspect="1" noChangeArrowheads="1"/>
          </p:cNvSpPr>
          <p:nvPr/>
        </p:nvSpPr>
        <p:spPr bwMode="auto">
          <a:xfrm>
            <a:off x="504190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3905" name="Oval 119"/>
          <p:cNvSpPr>
            <a:spLocks noChangeAspect="1" noChangeArrowheads="1"/>
          </p:cNvSpPr>
          <p:nvPr/>
        </p:nvSpPr>
        <p:spPr bwMode="auto">
          <a:xfrm>
            <a:off x="5562600" y="2422525"/>
            <a:ext cx="198438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3906" name="AutoShape 120"/>
          <p:cNvCxnSpPr>
            <a:cxnSpLocks noChangeAspect="1" noChangeShapeType="1"/>
            <a:stCxn id="33905" idx="4"/>
            <a:endCxn id="33909" idx="0"/>
          </p:cNvCxnSpPr>
          <p:nvPr/>
        </p:nvCxnSpPr>
        <p:spPr bwMode="auto">
          <a:xfrm flipH="1">
            <a:off x="54737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907" name="AutoShape 121"/>
          <p:cNvCxnSpPr>
            <a:cxnSpLocks noChangeAspect="1" noChangeShapeType="1"/>
            <a:stCxn id="33905" idx="4"/>
            <a:endCxn id="33908" idx="0"/>
          </p:cNvCxnSpPr>
          <p:nvPr/>
        </p:nvCxnSpPr>
        <p:spPr bwMode="auto">
          <a:xfrm>
            <a:off x="56626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908" name="Rectangle 122"/>
          <p:cNvSpPr>
            <a:spLocks noChangeAspect="1" noChangeArrowheads="1"/>
          </p:cNvSpPr>
          <p:nvPr/>
        </p:nvSpPr>
        <p:spPr bwMode="auto">
          <a:xfrm>
            <a:off x="58102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909" name="Rectangle 123"/>
          <p:cNvSpPr>
            <a:spLocks noChangeAspect="1" noChangeArrowheads="1"/>
          </p:cNvSpPr>
          <p:nvPr/>
        </p:nvSpPr>
        <p:spPr bwMode="auto">
          <a:xfrm>
            <a:off x="5434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910" name="Text Box 124"/>
          <p:cNvSpPr txBox="1">
            <a:spLocks noChangeAspect="1" noChangeArrowheads="1"/>
          </p:cNvSpPr>
          <p:nvPr/>
        </p:nvSpPr>
        <p:spPr bwMode="auto">
          <a:xfrm>
            <a:off x="53689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3911" name="Text Box 125"/>
          <p:cNvSpPr txBox="1">
            <a:spLocks noChangeAspect="1" noChangeArrowheads="1"/>
          </p:cNvSpPr>
          <p:nvPr/>
        </p:nvSpPr>
        <p:spPr bwMode="auto">
          <a:xfrm>
            <a:off x="574675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3912" name="AutoShape 126"/>
          <p:cNvCxnSpPr>
            <a:cxnSpLocks noChangeAspect="1" noChangeShapeType="1"/>
            <a:stCxn id="33895" idx="2"/>
            <a:endCxn id="33898" idx="0"/>
          </p:cNvCxnSpPr>
          <p:nvPr/>
        </p:nvCxnSpPr>
        <p:spPr bwMode="auto">
          <a:xfrm flipH="1">
            <a:off x="4957763" y="2224088"/>
            <a:ext cx="95726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13" name="AutoShape 127"/>
          <p:cNvCxnSpPr>
            <a:cxnSpLocks noChangeAspect="1" noChangeShapeType="1"/>
            <a:stCxn id="33895" idx="2"/>
            <a:endCxn id="33905" idx="0"/>
          </p:cNvCxnSpPr>
          <p:nvPr/>
        </p:nvCxnSpPr>
        <p:spPr bwMode="auto">
          <a:xfrm flipH="1">
            <a:off x="5662613" y="2224088"/>
            <a:ext cx="25241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14" name="AutoShape 128"/>
          <p:cNvCxnSpPr>
            <a:cxnSpLocks noChangeAspect="1" noChangeShapeType="1"/>
            <a:stCxn id="33909" idx="2"/>
            <a:endCxn id="33842" idx="0"/>
          </p:cNvCxnSpPr>
          <p:nvPr/>
        </p:nvCxnSpPr>
        <p:spPr bwMode="auto">
          <a:xfrm flipH="1">
            <a:off x="2994025" y="2870200"/>
            <a:ext cx="248126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15" name="AutoShape 129"/>
          <p:cNvCxnSpPr>
            <a:cxnSpLocks noChangeAspect="1" noChangeShapeType="1"/>
            <a:stCxn id="33908" idx="2"/>
            <a:endCxn id="33850" idx="0"/>
          </p:cNvCxnSpPr>
          <p:nvPr/>
        </p:nvCxnSpPr>
        <p:spPr bwMode="auto">
          <a:xfrm flipH="1">
            <a:off x="3959225" y="2870200"/>
            <a:ext cx="1892300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16" name="AutoShape 130"/>
          <p:cNvCxnSpPr>
            <a:cxnSpLocks noChangeAspect="1" noChangeShapeType="1"/>
            <a:stCxn id="33822" idx="2"/>
            <a:endCxn id="33891" idx="0"/>
          </p:cNvCxnSpPr>
          <p:nvPr/>
        </p:nvCxnSpPr>
        <p:spPr bwMode="auto">
          <a:xfrm>
            <a:off x="4645025" y="1693863"/>
            <a:ext cx="1458913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917" name="Oval 131"/>
          <p:cNvSpPr>
            <a:spLocks noChangeAspect="1" noChangeArrowheads="1"/>
          </p:cNvSpPr>
          <p:nvPr/>
        </p:nvSpPr>
        <p:spPr bwMode="auto">
          <a:xfrm>
            <a:off x="64452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3918" name="AutoShape 132"/>
          <p:cNvCxnSpPr>
            <a:cxnSpLocks noChangeAspect="1" noChangeShapeType="1"/>
            <a:stCxn id="33917" idx="4"/>
            <a:endCxn id="33921" idx="0"/>
          </p:cNvCxnSpPr>
          <p:nvPr/>
        </p:nvCxnSpPr>
        <p:spPr bwMode="auto">
          <a:xfrm flipH="1">
            <a:off x="635793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919" name="AutoShape 133"/>
          <p:cNvCxnSpPr>
            <a:cxnSpLocks noChangeAspect="1" noChangeShapeType="1"/>
            <a:stCxn id="33917" idx="4"/>
            <a:endCxn id="33920" idx="0"/>
          </p:cNvCxnSpPr>
          <p:nvPr/>
        </p:nvCxnSpPr>
        <p:spPr bwMode="auto">
          <a:xfrm>
            <a:off x="654685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920" name="Rectangle 134"/>
          <p:cNvSpPr>
            <a:spLocks noChangeAspect="1" noChangeArrowheads="1"/>
          </p:cNvSpPr>
          <p:nvPr/>
        </p:nvSpPr>
        <p:spPr bwMode="auto">
          <a:xfrm>
            <a:off x="66929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921" name="Rectangle 135"/>
          <p:cNvSpPr>
            <a:spLocks noChangeAspect="1" noChangeArrowheads="1"/>
          </p:cNvSpPr>
          <p:nvPr/>
        </p:nvSpPr>
        <p:spPr bwMode="auto">
          <a:xfrm>
            <a:off x="63166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922" name="Text Box 136"/>
          <p:cNvSpPr txBox="1">
            <a:spLocks noChangeAspect="1" noChangeArrowheads="1"/>
          </p:cNvSpPr>
          <p:nvPr/>
        </p:nvSpPr>
        <p:spPr bwMode="auto">
          <a:xfrm rot="-5400000">
            <a:off x="6253163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3923" name="Text Box 137"/>
          <p:cNvSpPr txBox="1">
            <a:spLocks noChangeAspect="1" noChangeArrowheads="1"/>
          </p:cNvSpPr>
          <p:nvPr/>
        </p:nvSpPr>
        <p:spPr bwMode="auto">
          <a:xfrm>
            <a:off x="663098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3924" name="Oval 138"/>
          <p:cNvSpPr>
            <a:spLocks noChangeAspect="1" noChangeArrowheads="1"/>
          </p:cNvSpPr>
          <p:nvPr/>
        </p:nvSpPr>
        <p:spPr bwMode="auto">
          <a:xfrm>
            <a:off x="715010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3925" name="AutoShape 139"/>
          <p:cNvCxnSpPr>
            <a:cxnSpLocks noChangeAspect="1" noChangeShapeType="1"/>
            <a:stCxn id="33924" idx="4"/>
            <a:endCxn id="33928" idx="0"/>
          </p:cNvCxnSpPr>
          <p:nvPr/>
        </p:nvCxnSpPr>
        <p:spPr bwMode="auto">
          <a:xfrm flipH="1">
            <a:off x="706278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3926" name="AutoShape 140"/>
          <p:cNvCxnSpPr>
            <a:cxnSpLocks noChangeAspect="1" noChangeShapeType="1"/>
            <a:stCxn id="33924" idx="4"/>
            <a:endCxn id="33927" idx="0"/>
          </p:cNvCxnSpPr>
          <p:nvPr/>
        </p:nvCxnSpPr>
        <p:spPr bwMode="auto">
          <a:xfrm>
            <a:off x="725170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927" name="Rectangle 141"/>
          <p:cNvSpPr>
            <a:spLocks noChangeAspect="1" noChangeArrowheads="1"/>
          </p:cNvSpPr>
          <p:nvPr/>
        </p:nvSpPr>
        <p:spPr bwMode="auto">
          <a:xfrm>
            <a:off x="73977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3928" name="Rectangle 142"/>
          <p:cNvSpPr>
            <a:spLocks noChangeAspect="1" noChangeArrowheads="1"/>
          </p:cNvSpPr>
          <p:nvPr/>
        </p:nvSpPr>
        <p:spPr bwMode="auto">
          <a:xfrm>
            <a:off x="7021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3929" name="Text Box 143"/>
          <p:cNvSpPr txBox="1">
            <a:spLocks noChangeAspect="1" noChangeArrowheads="1"/>
          </p:cNvSpPr>
          <p:nvPr/>
        </p:nvSpPr>
        <p:spPr bwMode="auto">
          <a:xfrm>
            <a:off x="6958013" y="2565400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3930" name="Text Box 144"/>
          <p:cNvSpPr txBox="1">
            <a:spLocks noChangeAspect="1" noChangeArrowheads="1"/>
          </p:cNvSpPr>
          <p:nvPr/>
        </p:nvSpPr>
        <p:spPr bwMode="auto">
          <a:xfrm>
            <a:off x="733583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3931" name="AutoShape 145"/>
          <p:cNvCxnSpPr>
            <a:cxnSpLocks noChangeAspect="1" noChangeShapeType="1"/>
            <a:stCxn id="33894" idx="2"/>
            <a:endCxn id="33917" idx="0"/>
          </p:cNvCxnSpPr>
          <p:nvPr/>
        </p:nvCxnSpPr>
        <p:spPr bwMode="auto">
          <a:xfrm>
            <a:off x="6291263" y="2224088"/>
            <a:ext cx="25558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32" name="AutoShape 146"/>
          <p:cNvCxnSpPr>
            <a:cxnSpLocks noChangeAspect="1" noChangeShapeType="1"/>
            <a:stCxn id="33894" idx="2"/>
            <a:endCxn id="33924" idx="0"/>
          </p:cNvCxnSpPr>
          <p:nvPr/>
        </p:nvCxnSpPr>
        <p:spPr bwMode="auto">
          <a:xfrm>
            <a:off x="6291263" y="2224088"/>
            <a:ext cx="96043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33" name="AutoShape 147"/>
          <p:cNvCxnSpPr>
            <a:cxnSpLocks noChangeAspect="1" noChangeShapeType="1"/>
            <a:stCxn id="33928" idx="2"/>
            <a:endCxn id="33875" idx="0"/>
          </p:cNvCxnSpPr>
          <p:nvPr/>
        </p:nvCxnSpPr>
        <p:spPr bwMode="auto">
          <a:xfrm flipH="1">
            <a:off x="4964113" y="2870200"/>
            <a:ext cx="20986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34" name="AutoShape 148"/>
          <p:cNvCxnSpPr>
            <a:cxnSpLocks noChangeAspect="1" noChangeShapeType="1"/>
            <a:stCxn id="33927" idx="2"/>
            <a:endCxn id="33883" idx="0"/>
          </p:cNvCxnSpPr>
          <p:nvPr/>
        </p:nvCxnSpPr>
        <p:spPr bwMode="auto">
          <a:xfrm flipH="1">
            <a:off x="5911850" y="2870200"/>
            <a:ext cx="15271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4192588" y="3800475"/>
            <a:ext cx="585787" cy="528638"/>
            <a:chOff x="2791" y="864"/>
            <a:chExt cx="369" cy="333"/>
          </a:xfrm>
        </p:grpSpPr>
        <p:sp>
          <p:nvSpPr>
            <p:cNvPr id="34057" name="AutoShape 150"/>
            <p:cNvSpPr>
              <a:spLocks noChangeAspect="1" noChangeArrowheads="1"/>
            </p:cNvSpPr>
            <p:nvPr/>
          </p:nvSpPr>
          <p:spPr bwMode="auto">
            <a:xfrm>
              <a:off x="2809" y="864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58" name="Oval 151"/>
            <p:cNvSpPr>
              <a:spLocks noChangeAspect="1" noChangeArrowheads="1"/>
            </p:cNvSpPr>
            <p:nvPr/>
          </p:nvSpPr>
          <p:spPr bwMode="auto">
            <a:xfrm>
              <a:off x="2913" y="881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34059" name="AutoShape 152"/>
            <p:cNvCxnSpPr>
              <a:cxnSpLocks noChangeAspect="1" noChangeShapeType="1"/>
              <a:stCxn id="34058" idx="4"/>
              <a:endCxn id="34062" idx="0"/>
            </p:cNvCxnSpPr>
            <p:nvPr/>
          </p:nvCxnSpPr>
          <p:spPr bwMode="auto">
            <a:xfrm flipH="1">
              <a:off x="2857" y="1011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60" name="AutoShape 153"/>
            <p:cNvCxnSpPr>
              <a:cxnSpLocks noChangeAspect="1" noChangeShapeType="1"/>
              <a:stCxn id="34058" idx="4"/>
              <a:endCxn id="34061" idx="0"/>
            </p:cNvCxnSpPr>
            <p:nvPr/>
          </p:nvCxnSpPr>
          <p:spPr bwMode="auto">
            <a:xfrm>
              <a:off x="2976" y="1011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61" name="Rectangle 154"/>
            <p:cNvSpPr>
              <a:spLocks noChangeAspect="1" noChangeArrowheads="1"/>
            </p:cNvSpPr>
            <p:nvPr/>
          </p:nvSpPr>
          <p:spPr bwMode="auto">
            <a:xfrm>
              <a:off x="3069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62" name="Rectangle 155"/>
            <p:cNvSpPr>
              <a:spLocks noChangeAspect="1" noChangeArrowheads="1"/>
            </p:cNvSpPr>
            <p:nvPr/>
          </p:nvSpPr>
          <p:spPr bwMode="auto">
            <a:xfrm>
              <a:off x="2832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63" name="Text Box 156"/>
            <p:cNvSpPr txBox="1">
              <a:spLocks noChangeAspect="1" noChangeArrowheads="1"/>
            </p:cNvSpPr>
            <p:nvPr/>
          </p:nvSpPr>
          <p:spPr bwMode="auto">
            <a:xfrm>
              <a:off x="2791" y="971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4064" name="Text Box 157"/>
            <p:cNvSpPr txBox="1">
              <a:spLocks noChangeAspect="1" noChangeArrowheads="1"/>
            </p:cNvSpPr>
            <p:nvPr/>
          </p:nvSpPr>
          <p:spPr bwMode="auto">
            <a:xfrm>
              <a:off x="3029" y="969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</p:grpSp>
      <p:grpSp>
        <p:nvGrpSpPr>
          <p:cNvPr id="5" name="Group 158"/>
          <p:cNvGrpSpPr>
            <a:grpSpLocks/>
          </p:cNvGrpSpPr>
          <p:nvPr/>
        </p:nvGrpSpPr>
        <p:grpSpPr bwMode="auto">
          <a:xfrm>
            <a:off x="2547938" y="4273550"/>
            <a:ext cx="1749425" cy="584200"/>
            <a:chOff x="1755" y="1163"/>
            <a:chExt cx="1102" cy="368"/>
          </a:xfrm>
        </p:grpSpPr>
        <p:sp>
          <p:nvSpPr>
            <p:cNvPr id="34049" name="AutoShape 159"/>
            <p:cNvSpPr>
              <a:spLocks noChangeAspect="1" noChangeArrowheads="1"/>
            </p:cNvSpPr>
            <p:nvPr/>
          </p:nvSpPr>
          <p:spPr bwMode="auto">
            <a:xfrm>
              <a:off x="1773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50" name="Oval 160"/>
            <p:cNvSpPr>
              <a:spLocks noChangeAspect="1" noChangeArrowheads="1"/>
            </p:cNvSpPr>
            <p:nvPr/>
          </p:nvSpPr>
          <p:spPr bwMode="auto">
            <a:xfrm>
              <a:off x="1877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4051" name="AutoShape 161"/>
            <p:cNvCxnSpPr>
              <a:cxnSpLocks noChangeAspect="1" noChangeShapeType="1"/>
              <a:stCxn id="34050" idx="4"/>
              <a:endCxn id="34054" idx="0"/>
            </p:cNvCxnSpPr>
            <p:nvPr/>
          </p:nvCxnSpPr>
          <p:spPr bwMode="auto">
            <a:xfrm flipH="1">
              <a:off x="1821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52" name="AutoShape 162"/>
            <p:cNvCxnSpPr>
              <a:cxnSpLocks noChangeAspect="1" noChangeShapeType="1"/>
              <a:stCxn id="34050" idx="4"/>
              <a:endCxn id="34053" idx="0"/>
            </p:cNvCxnSpPr>
            <p:nvPr/>
          </p:nvCxnSpPr>
          <p:spPr bwMode="auto">
            <a:xfrm>
              <a:off x="1940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53" name="Rectangle 163"/>
            <p:cNvSpPr>
              <a:spLocks noChangeAspect="1" noChangeArrowheads="1"/>
            </p:cNvSpPr>
            <p:nvPr/>
          </p:nvSpPr>
          <p:spPr bwMode="auto">
            <a:xfrm>
              <a:off x="2033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54" name="Rectangle 164"/>
            <p:cNvSpPr>
              <a:spLocks noChangeAspect="1" noChangeArrowheads="1"/>
            </p:cNvSpPr>
            <p:nvPr/>
          </p:nvSpPr>
          <p:spPr bwMode="auto">
            <a:xfrm>
              <a:off x="1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55" name="Text Box 165"/>
            <p:cNvSpPr txBox="1">
              <a:spLocks noChangeAspect="1" noChangeArrowheads="1"/>
            </p:cNvSpPr>
            <p:nvPr/>
          </p:nvSpPr>
          <p:spPr bwMode="auto">
            <a:xfrm>
              <a:off x="1755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4056" name="AutoShape 166"/>
            <p:cNvCxnSpPr>
              <a:cxnSpLocks noChangeAspect="1" noChangeShapeType="1"/>
              <a:endCxn id="34050" idx="0"/>
            </p:cNvCxnSpPr>
            <p:nvPr/>
          </p:nvCxnSpPr>
          <p:spPr bwMode="auto">
            <a:xfrm flipH="1">
              <a:off x="1940" y="1163"/>
              <a:ext cx="917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3937" name="AutoShape 167"/>
          <p:cNvSpPr>
            <a:spLocks noChangeAspect="1" noChangeArrowheads="1"/>
          </p:cNvSpPr>
          <p:nvPr/>
        </p:nvSpPr>
        <p:spPr bwMode="auto">
          <a:xfrm>
            <a:off x="477202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33938" name="AutoShape 168"/>
          <p:cNvSpPr>
            <a:spLocks noChangeAspect="1" noChangeArrowheads="1"/>
          </p:cNvSpPr>
          <p:nvPr/>
        </p:nvSpPr>
        <p:spPr bwMode="auto">
          <a:xfrm>
            <a:off x="326707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0</a:t>
            </a:r>
          </a:p>
        </p:txBody>
      </p:sp>
      <p:cxnSp>
        <p:nvCxnSpPr>
          <p:cNvPr id="33939" name="AutoShape 169"/>
          <p:cNvCxnSpPr>
            <a:cxnSpLocks noChangeShapeType="1"/>
            <a:stCxn id="34054" idx="2"/>
            <a:endCxn id="33938" idx="0"/>
          </p:cNvCxnSpPr>
          <p:nvPr/>
        </p:nvCxnSpPr>
        <p:spPr bwMode="auto">
          <a:xfrm>
            <a:off x="2654300" y="4803775"/>
            <a:ext cx="788988" cy="1624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3019425" y="4810125"/>
            <a:ext cx="585788" cy="700088"/>
            <a:chOff x="2033" y="1497"/>
            <a:chExt cx="369" cy="441"/>
          </a:xfrm>
        </p:grpSpPr>
        <p:sp>
          <p:nvSpPr>
            <p:cNvPr id="34040" name="AutoShape 171"/>
            <p:cNvSpPr>
              <a:spLocks noChangeAspect="1" noChangeArrowheads="1"/>
            </p:cNvSpPr>
            <p:nvPr/>
          </p:nvSpPr>
          <p:spPr bwMode="auto">
            <a:xfrm>
              <a:off x="2052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41" name="Oval 172"/>
            <p:cNvSpPr>
              <a:spLocks noChangeAspect="1" noChangeArrowheads="1"/>
            </p:cNvSpPr>
            <p:nvPr/>
          </p:nvSpPr>
          <p:spPr bwMode="auto">
            <a:xfrm>
              <a:off x="2155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4042" name="AutoShape 173"/>
            <p:cNvCxnSpPr>
              <a:cxnSpLocks noChangeAspect="1" noChangeShapeType="1"/>
              <a:stCxn id="34041" idx="4"/>
              <a:endCxn id="34045" idx="0"/>
            </p:cNvCxnSpPr>
            <p:nvPr/>
          </p:nvCxnSpPr>
          <p:spPr bwMode="auto">
            <a:xfrm flipH="1">
              <a:off x="2100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43" name="AutoShape 174"/>
            <p:cNvCxnSpPr>
              <a:cxnSpLocks noChangeAspect="1" noChangeShapeType="1"/>
              <a:stCxn id="34041" idx="4"/>
              <a:endCxn id="34044" idx="0"/>
            </p:cNvCxnSpPr>
            <p:nvPr/>
          </p:nvCxnSpPr>
          <p:spPr bwMode="auto">
            <a:xfrm>
              <a:off x="2219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44" name="Rectangle 175"/>
            <p:cNvSpPr>
              <a:spLocks noChangeAspect="1" noChangeArrowheads="1"/>
            </p:cNvSpPr>
            <p:nvPr/>
          </p:nvSpPr>
          <p:spPr bwMode="auto">
            <a:xfrm>
              <a:off x="2311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45" name="Rectangle 176"/>
            <p:cNvSpPr>
              <a:spLocks noChangeAspect="1" noChangeArrowheads="1"/>
            </p:cNvSpPr>
            <p:nvPr/>
          </p:nvSpPr>
          <p:spPr bwMode="auto">
            <a:xfrm>
              <a:off x="2074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46" name="Text Box 177"/>
            <p:cNvSpPr txBox="1">
              <a:spLocks noChangeAspect="1" noChangeArrowheads="1"/>
            </p:cNvSpPr>
            <p:nvPr/>
          </p:nvSpPr>
          <p:spPr bwMode="auto">
            <a:xfrm rot="-5400000">
              <a:off x="2034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4047" name="Text Box 178"/>
            <p:cNvSpPr txBox="1">
              <a:spLocks noChangeAspect="1" noChangeArrowheads="1"/>
            </p:cNvSpPr>
            <p:nvPr/>
          </p:nvSpPr>
          <p:spPr bwMode="auto">
            <a:xfrm>
              <a:off x="2272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4048" name="AutoShape 179"/>
            <p:cNvCxnSpPr>
              <a:cxnSpLocks noChangeAspect="1" noChangeShapeType="1"/>
              <a:endCxn id="34041" idx="0"/>
            </p:cNvCxnSpPr>
            <p:nvPr/>
          </p:nvCxnSpPr>
          <p:spPr bwMode="auto">
            <a:xfrm>
              <a:off x="2057" y="1497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3941" name="AutoShape 180"/>
          <p:cNvCxnSpPr>
            <a:cxnSpLocks noChangeShapeType="1"/>
            <a:stCxn id="34045" idx="2"/>
            <a:endCxn id="33938" idx="0"/>
          </p:cNvCxnSpPr>
          <p:nvPr/>
        </p:nvCxnSpPr>
        <p:spPr bwMode="auto">
          <a:xfrm>
            <a:off x="3125788" y="5456238"/>
            <a:ext cx="31750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42" name="AutoShape 181"/>
          <p:cNvCxnSpPr>
            <a:cxnSpLocks noChangeShapeType="1"/>
            <a:stCxn id="34044" idx="2"/>
            <a:endCxn id="33937" idx="0"/>
          </p:cNvCxnSpPr>
          <p:nvPr/>
        </p:nvCxnSpPr>
        <p:spPr bwMode="auto">
          <a:xfrm>
            <a:off x="3502025" y="5456238"/>
            <a:ext cx="1446213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3028950" y="4810125"/>
            <a:ext cx="1252538" cy="700088"/>
            <a:chOff x="2057" y="1497"/>
            <a:chExt cx="789" cy="441"/>
          </a:xfrm>
        </p:grpSpPr>
        <p:sp>
          <p:nvSpPr>
            <p:cNvPr id="34031" name="AutoShape 183"/>
            <p:cNvSpPr>
              <a:spLocks noChangeAspect="1" noChangeArrowheads="1"/>
            </p:cNvSpPr>
            <p:nvPr/>
          </p:nvSpPr>
          <p:spPr bwMode="auto">
            <a:xfrm>
              <a:off x="2496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32" name="Oval 184"/>
            <p:cNvSpPr>
              <a:spLocks noChangeAspect="1" noChangeArrowheads="1"/>
            </p:cNvSpPr>
            <p:nvPr/>
          </p:nvSpPr>
          <p:spPr bwMode="auto">
            <a:xfrm>
              <a:off x="2599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4033" name="AutoShape 185"/>
            <p:cNvCxnSpPr>
              <a:cxnSpLocks noChangeAspect="1" noChangeShapeType="1"/>
              <a:stCxn id="34032" idx="4"/>
              <a:endCxn id="34036" idx="0"/>
            </p:cNvCxnSpPr>
            <p:nvPr/>
          </p:nvCxnSpPr>
          <p:spPr bwMode="auto">
            <a:xfrm flipH="1">
              <a:off x="2544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34" name="AutoShape 186"/>
            <p:cNvCxnSpPr>
              <a:cxnSpLocks noChangeAspect="1" noChangeShapeType="1"/>
              <a:stCxn id="34032" idx="4"/>
              <a:endCxn id="34035" idx="0"/>
            </p:cNvCxnSpPr>
            <p:nvPr/>
          </p:nvCxnSpPr>
          <p:spPr bwMode="auto">
            <a:xfrm>
              <a:off x="2663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35" name="Rectangle 187"/>
            <p:cNvSpPr>
              <a:spLocks noChangeAspect="1" noChangeArrowheads="1"/>
            </p:cNvSpPr>
            <p:nvPr/>
          </p:nvSpPr>
          <p:spPr bwMode="auto">
            <a:xfrm>
              <a:off x="2755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36" name="Rectangle 188"/>
            <p:cNvSpPr>
              <a:spLocks noChangeAspect="1" noChangeArrowheads="1"/>
            </p:cNvSpPr>
            <p:nvPr/>
          </p:nvSpPr>
          <p:spPr bwMode="auto">
            <a:xfrm>
              <a:off x="2518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37" name="Text Box 189"/>
            <p:cNvSpPr txBox="1">
              <a:spLocks noChangeAspect="1" noChangeArrowheads="1"/>
            </p:cNvSpPr>
            <p:nvPr/>
          </p:nvSpPr>
          <p:spPr bwMode="auto">
            <a:xfrm>
              <a:off x="2478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34038" name="Text Box 190"/>
            <p:cNvSpPr txBox="1">
              <a:spLocks noChangeAspect="1" noChangeArrowheads="1"/>
            </p:cNvSpPr>
            <p:nvPr/>
          </p:nvSpPr>
          <p:spPr bwMode="auto">
            <a:xfrm>
              <a:off x="2716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4039" name="AutoShape 191"/>
            <p:cNvCxnSpPr>
              <a:cxnSpLocks noChangeAspect="1" noChangeShapeType="1"/>
              <a:endCxn id="34032" idx="0"/>
            </p:cNvCxnSpPr>
            <p:nvPr/>
          </p:nvCxnSpPr>
          <p:spPr bwMode="auto">
            <a:xfrm>
              <a:off x="2057" y="1497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8" name="Group 192"/>
          <p:cNvGrpSpPr>
            <a:grpSpLocks/>
          </p:cNvGrpSpPr>
          <p:nvPr/>
        </p:nvGrpSpPr>
        <p:grpSpPr bwMode="auto">
          <a:xfrm>
            <a:off x="3800475" y="5457825"/>
            <a:ext cx="1484313" cy="701675"/>
            <a:chOff x="2544" y="1904"/>
            <a:chExt cx="935" cy="442"/>
          </a:xfrm>
        </p:grpSpPr>
        <p:sp>
          <p:nvSpPr>
            <p:cNvPr id="34022" name="AutoShape 193"/>
            <p:cNvSpPr>
              <a:spLocks noChangeAspect="1" noChangeArrowheads="1"/>
            </p:cNvSpPr>
            <p:nvPr/>
          </p:nvSpPr>
          <p:spPr bwMode="auto">
            <a:xfrm>
              <a:off x="3128" y="201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23" name="Oval 194"/>
            <p:cNvSpPr>
              <a:spLocks noChangeAspect="1" noChangeArrowheads="1"/>
            </p:cNvSpPr>
            <p:nvPr/>
          </p:nvSpPr>
          <p:spPr bwMode="auto">
            <a:xfrm>
              <a:off x="3232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4024" name="AutoShape 195"/>
            <p:cNvCxnSpPr>
              <a:cxnSpLocks noChangeAspect="1" noChangeShapeType="1"/>
              <a:stCxn id="34023" idx="4"/>
              <a:endCxn id="34027" idx="0"/>
            </p:cNvCxnSpPr>
            <p:nvPr/>
          </p:nvCxnSpPr>
          <p:spPr bwMode="auto">
            <a:xfrm flipH="1">
              <a:off x="3176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25" name="AutoShape 196"/>
            <p:cNvCxnSpPr>
              <a:cxnSpLocks noChangeAspect="1" noChangeShapeType="1"/>
              <a:stCxn id="34023" idx="4"/>
              <a:endCxn id="34026" idx="0"/>
            </p:cNvCxnSpPr>
            <p:nvPr/>
          </p:nvCxnSpPr>
          <p:spPr bwMode="auto">
            <a:xfrm>
              <a:off x="3295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26" name="Rectangle 197"/>
            <p:cNvSpPr>
              <a:spLocks noChangeAspect="1" noChangeArrowheads="1"/>
            </p:cNvSpPr>
            <p:nvPr/>
          </p:nvSpPr>
          <p:spPr bwMode="auto">
            <a:xfrm>
              <a:off x="3388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27" name="Rectangle 198"/>
            <p:cNvSpPr>
              <a:spLocks noChangeAspect="1" noChangeArrowheads="1"/>
            </p:cNvSpPr>
            <p:nvPr/>
          </p:nvSpPr>
          <p:spPr bwMode="auto">
            <a:xfrm>
              <a:off x="3151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28" name="Text Box 199"/>
            <p:cNvSpPr txBox="1">
              <a:spLocks noChangeAspect="1" noChangeArrowheads="1"/>
            </p:cNvSpPr>
            <p:nvPr/>
          </p:nvSpPr>
          <p:spPr bwMode="auto">
            <a:xfrm rot="-5400000">
              <a:off x="3111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4029" name="Text Box 200"/>
            <p:cNvSpPr txBox="1">
              <a:spLocks noChangeAspect="1" noChangeArrowheads="1"/>
            </p:cNvSpPr>
            <p:nvPr/>
          </p:nvSpPr>
          <p:spPr bwMode="auto">
            <a:xfrm>
              <a:off x="3348" y="2118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4030" name="AutoShape 201"/>
            <p:cNvCxnSpPr>
              <a:cxnSpLocks noChangeAspect="1" noChangeShapeType="1"/>
              <a:endCxn id="34023" idx="0"/>
            </p:cNvCxnSpPr>
            <p:nvPr/>
          </p:nvCxnSpPr>
          <p:spPr bwMode="auto">
            <a:xfrm>
              <a:off x="2544" y="1904"/>
              <a:ext cx="75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3945" name="AutoShape 202"/>
          <p:cNvCxnSpPr>
            <a:cxnSpLocks noChangeShapeType="1"/>
            <a:stCxn id="34027" idx="2"/>
            <a:endCxn id="33938" idx="0"/>
          </p:cNvCxnSpPr>
          <p:nvPr/>
        </p:nvCxnSpPr>
        <p:spPr bwMode="auto">
          <a:xfrm flipH="1">
            <a:off x="3443288" y="6105525"/>
            <a:ext cx="1362075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946" name="Oval 203"/>
          <p:cNvSpPr>
            <a:spLocks noChangeAspect="1" noChangeArrowheads="1"/>
          </p:cNvSpPr>
          <p:nvPr/>
        </p:nvSpPr>
        <p:spPr bwMode="auto">
          <a:xfrm>
            <a:off x="8421688" y="1384300"/>
            <a:ext cx="225425" cy="2428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3947" name="Oval 204"/>
          <p:cNvSpPr>
            <a:spLocks noChangeAspect="1" noChangeArrowheads="1"/>
          </p:cNvSpPr>
          <p:nvPr/>
        </p:nvSpPr>
        <p:spPr bwMode="auto">
          <a:xfrm>
            <a:off x="8766175" y="2881313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33948" name="Oval 205"/>
          <p:cNvSpPr>
            <a:spLocks noChangeAspect="1" noChangeArrowheads="1"/>
          </p:cNvSpPr>
          <p:nvPr/>
        </p:nvSpPr>
        <p:spPr bwMode="auto">
          <a:xfrm>
            <a:off x="8421688" y="1900238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949" name="Oval 206"/>
          <p:cNvSpPr>
            <a:spLocks noChangeAspect="1" noChangeArrowheads="1"/>
          </p:cNvSpPr>
          <p:nvPr/>
        </p:nvSpPr>
        <p:spPr bwMode="auto">
          <a:xfrm>
            <a:off x="8764588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3950" name="AutoShape 207"/>
          <p:cNvCxnSpPr>
            <a:cxnSpLocks noChangeAspect="1" noChangeShapeType="1"/>
            <a:stCxn id="33946" idx="4"/>
            <a:endCxn id="33948" idx="0"/>
          </p:cNvCxnSpPr>
          <p:nvPr/>
        </p:nvCxnSpPr>
        <p:spPr bwMode="auto">
          <a:xfrm>
            <a:off x="8534400" y="1627188"/>
            <a:ext cx="0" cy="273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951" name="Oval 208"/>
          <p:cNvSpPr>
            <a:spLocks noChangeAspect="1" noChangeArrowheads="1"/>
          </p:cNvSpPr>
          <p:nvPr/>
        </p:nvSpPr>
        <p:spPr bwMode="auto">
          <a:xfrm>
            <a:off x="8081963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3952" name="AutoShape 209"/>
          <p:cNvCxnSpPr>
            <a:cxnSpLocks noChangeAspect="1" noChangeShapeType="1"/>
            <a:stCxn id="33949" idx="4"/>
            <a:endCxn id="33947" idx="0"/>
          </p:cNvCxnSpPr>
          <p:nvPr/>
        </p:nvCxnSpPr>
        <p:spPr bwMode="auto">
          <a:xfrm>
            <a:off x="8877300" y="2611438"/>
            <a:ext cx="1588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53" name="AutoShape 210"/>
          <p:cNvCxnSpPr>
            <a:cxnSpLocks noChangeShapeType="1"/>
            <a:stCxn id="33948" idx="5"/>
            <a:endCxn id="33949" idx="0"/>
          </p:cNvCxnSpPr>
          <p:nvPr/>
        </p:nvCxnSpPr>
        <p:spPr bwMode="auto">
          <a:xfrm>
            <a:off x="8613775" y="2108200"/>
            <a:ext cx="263525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54" name="AutoShape 211"/>
          <p:cNvCxnSpPr>
            <a:cxnSpLocks noChangeShapeType="1"/>
            <a:stCxn id="33948" idx="3"/>
            <a:endCxn id="33951" idx="0"/>
          </p:cNvCxnSpPr>
          <p:nvPr/>
        </p:nvCxnSpPr>
        <p:spPr bwMode="auto">
          <a:xfrm flipH="1">
            <a:off x="8194675" y="2108200"/>
            <a:ext cx="260350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55" name="AutoShape 212"/>
          <p:cNvCxnSpPr>
            <a:cxnSpLocks noChangeShapeType="1"/>
            <a:stCxn id="34026" idx="2"/>
            <a:endCxn id="33937" idx="0"/>
          </p:cNvCxnSpPr>
          <p:nvPr/>
        </p:nvCxnSpPr>
        <p:spPr bwMode="auto">
          <a:xfrm flipH="1">
            <a:off x="4948238" y="6105525"/>
            <a:ext cx="233362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9" name="Group 213"/>
          <p:cNvGrpSpPr>
            <a:grpSpLocks/>
          </p:cNvGrpSpPr>
          <p:nvPr/>
        </p:nvGrpSpPr>
        <p:grpSpPr bwMode="auto">
          <a:xfrm>
            <a:off x="4181475" y="5448300"/>
            <a:ext cx="2055813" cy="701675"/>
            <a:chOff x="2709" y="1904"/>
            <a:chExt cx="1295" cy="442"/>
          </a:xfrm>
        </p:grpSpPr>
        <p:sp>
          <p:nvSpPr>
            <p:cNvPr id="34013" name="AutoShape 214"/>
            <p:cNvSpPr>
              <a:spLocks noChangeAspect="1" noChangeArrowheads="1"/>
            </p:cNvSpPr>
            <p:nvPr/>
          </p:nvSpPr>
          <p:spPr bwMode="auto">
            <a:xfrm>
              <a:off x="3654" y="201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14" name="Oval 215"/>
            <p:cNvSpPr>
              <a:spLocks noChangeAspect="1" noChangeArrowheads="1"/>
            </p:cNvSpPr>
            <p:nvPr/>
          </p:nvSpPr>
          <p:spPr bwMode="auto">
            <a:xfrm>
              <a:off x="3757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4015" name="AutoShape 216"/>
            <p:cNvCxnSpPr>
              <a:cxnSpLocks noChangeAspect="1" noChangeShapeType="1"/>
              <a:stCxn id="34014" idx="4"/>
              <a:endCxn id="34018" idx="0"/>
            </p:cNvCxnSpPr>
            <p:nvPr/>
          </p:nvCxnSpPr>
          <p:spPr bwMode="auto">
            <a:xfrm flipH="1">
              <a:off x="3701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16" name="AutoShape 217"/>
            <p:cNvCxnSpPr>
              <a:cxnSpLocks noChangeAspect="1" noChangeShapeType="1"/>
              <a:stCxn id="34014" idx="4"/>
              <a:endCxn id="34017" idx="0"/>
            </p:cNvCxnSpPr>
            <p:nvPr/>
          </p:nvCxnSpPr>
          <p:spPr bwMode="auto">
            <a:xfrm>
              <a:off x="3820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17" name="Rectangle 218"/>
            <p:cNvSpPr>
              <a:spLocks noChangeAspect="1" noChangeArrowheads="1"/>
            </p:cNvSpPr>
            <p:nvPr/>
          </p:nvSpPr>
          <p:spPr bwMode="auto">
            <a:xfrm>
              <a:off x="3913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18" name="Rectangle 219"/>
            <p:cNvSpPr>
              <a:spLocks noChangeAspect="1" noChangeArrowheads="1"/>
            </p:cNvSpPr>
            <p:nvPr/>
          </p:nvSpPr>
          <p:spPr bwMode="auto">
            <a:xfrm>
              <a:off x="3676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19" name="Text Box 220"/>
            <p:cNvSpPr txBox="1">
              <a:spLocks noChangeAspect="1" noChangeArrowheads="1"/>
            </p:cNvSpPr>
            <p:nvPr/>
          </p:nvSpPr>
          <p:spPr bwMode="auto">
            <a:xfrm rot="-5400000">
              <a:off x="3636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4020" name="Text Box 221"/>
            <p:cNvSpPr txBox="1">
              <a:spLocks noChangeAspect="1" noChangeArrowheads="1"/>
            </p:cNvSpPr>
            <p:nvPr/>
          </p:nvSpPr>
          <p:spPr bwMode="auto">
            <a:xfrm>
              <a:off x="3874" y="211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4021" name="AutoShape 222"/>
            <p:cNvCxnSpPr>
              <a:cxnSpLocks noChangeAspect="1" noChangeShapeType="1"/>
              <a:endCxn id="34014" idx="0"/>
            </p:cNvCxnSpPr>
            <p:nvPr/>
          </p:nvCxnSpPr>
          <p:spPr bwMode="auto">
            <a:xfrm>
              <a:off x="2709" y="1904"/>
              <a:ext cx="111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3957" name="AutoShape 223"/>
          <p:cNvCxnSpPr>
            <a:cxnSpLocks noChangeShapeType="1"/>
            <a:stCxn id="34018" idx="2"/>
            <a:endCxn id="33938" idx="0"/>
          </p:cNvCxnSpPr>
          <p:nvPr/>
        </p:nvCxnSpPr>
        <p:spPr bwMode="auto">
          <a:xfrm flipH="1">
            <a:off x="3443288" y="6096000"/>
            <a:ext cx="23145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58" name="AutoShape 224"/>
          <p:cNvCxnSpPr>
            <a:cxnSpLocks noChangeShapeType="1"/>
            <a:stCxn id="34017" idx="2"/>
            <a:endCxn id="33937" idx="0"/>
          </p:cNvCxnSpPr>
          <p:nvPr/>
        </p:nvCxnSpPr>
        <p:spPr bwMode="auto">
          <a:xfrm flipH="1">
            <a:off x="4948238" y="6096000"/>
            <a:ext cx="1185862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0" name="Group 225"/>
          <p:cNvGrpSpPr>
            <a:grpSpLocks/>
          </p:cNvGrpSpPr>
          <p:nvPr/>
        </p:nvGrpSpPr>
        <p:grpSpPr bwMode="auto">
          <a:xfrm>
            <a:off x="4676775" y="4267200"/>
            <a:ext cx="1751013" cy="584200"/>
            <a:chOff x="3022" y="1163"/>
            <a:chExt cx="1103" cy="368"/>
          </a:xfrm>
        </p:grpSpPr>
        <p:sp>
          <p:nvSpPr>
            <p:cNvPr id="34004" name="AutoShape 226"/>
            <p:cNvSpPr>
              <a:spLocks noChangeAspect="1" noChangeArrowheads="1"/>
            </p:cNvSpPr>
            <p:nvPr/>
          </p:nvSpPr>
          <p:spPr bwMode="auto">
            <a:xfrm>
              <a:off x="3774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005" name="Oval 227"/>
            <p:cNvSpPr>
              <a:spLocks noChangeAspect="1" noChangeArrowheads="1"/>
            </p:cNvSpPr>
            <p:nvPr/>
          </p:nvSpPr>
          <p:spPr bwMode="auto">
            <a:xfrm>
              <a:off x="3878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4006" name="AutoShape 228"/>
            <p:cNvCxnSpPr>
              <a:cxnSpLocks noChangeAspect="1" noChangeShapeType="1"/>
              <a:stCxn id="34005" idx="4"/>
              <a:endCxn id="34009" idx="0"/>
            </p:cNvCxnSpPr>
            <p:nvPr/>
          </p:nvCxnSpPr>
          <p:spPr bwMode="auto">
            <a:xfrm flipH="1">
              <a:off x="3822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007" name="AutoShape 229"/>
            <p:cNvCxnSpPr>
              <a:cxnSpLocks noChangeAspect="1" noChangeShapeType="1"/>
              <a:stCxn id="34005" idx="4"/>
              <a:endCxn id="34008" idx="0"/>
            </p:cNvCxnSpPr>
            <p:nvPr/>
          </p:nvCxnSpPr>
          <p:spPr bwMode="auto">
            <a:xfrm>
              <a:off x="3941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008" name="Rectangle 230"/>
            <p:cNvSpPr>
              <a:spLocks noChangeAspect="1" noChangeArrowheads="1"/>
            </p:cNvSpPr>
            <p:nvPr/>
          </p:nvSpPr>
          <p:spPr bwMode="auto">
            <a:xfrm>
              <a:off x="4034" y="1433"/>
              <a:ext cx="50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09" name="Rectangle 231"/>
            <p:cNvSpPr>
              <a:spLocks noChangeAspect="1" noChangeArrowheads="1"/>
            </p:cNvSpPr>
            <p:nvPr/>
          </p:nvSpPr>
          <p:spPr bwMode="auto">
            <a:xfrm>
              <a:off x="3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10" name="Text Box 232"/>
            <p:cNvSpPr txBox="1">
              <a:spLocks noChangeAspect="1" noChangeArrowheads="1"/>
            </p:cNvSpPr>
            <p:nvPr/>
          </p:nvSpPr>
          <p:spPr bwMode="auto">
            <a:xfrm>
              <a:off x="3756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4011" name="Text Box 233"/>
            <p:cNvSpPr txBox="1">
              <a:spLocks noChangeAspect="1" noChangeArrowheads="1"/>
            </p:cNvSpPr>
            <p:nvPr/>
          </p:nvSpPr>
          <p:spPr bwMode="auto">
            <a:xfrm>
              <a:off x="3994" y="130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4012" name="AutoShape 234"/>
            <p:cNvCxnSpPr>
              <a:cxnSpLocks noChangeAspect="1" noChangeShapeType="1"/>
              <a:endCxn id="34005" idx="0"/>
            </p:cNvCxnSpPr>
            <p:nvPr/>
          </p:nvCxnSpPr>
          <p:spPr bwMode="auto">
            <a:xfrm>
              <a:off x="3022" y="1163"/>
              <a:ext cx="919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3960" name="AutoShape 247"/>
          <p:cNvCxnSpPr>
            <a:cxnSpLocks noChangeShapeType="1"/>
            <a:stCxn id="34009" idx="2"/>
            <a:endCxn id="34041" idx="0"/>
          </p:cNvCxnSpPr>
          <p:nvPr/>
        </p:nvCxnSpPr>
        <p:spPr bwMode="auto">
          <a:xfrm flipH="1">
            <a:off x="3313113" y="4797425"/>
            <a:ext cx="2633662" cy="211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" name="Group 248"/>
          <p:cNvGrpSpPr>
            <a:grpSpLocks/>
          </p:cNvGrpSpPr>
          <p:nvPr/>
        </p:nvGrpSpPr>
        <p:grpSpPr bwMode="auto">
          <a:xfrm>
            <a:off x="5391150" y="4800600"/>
            <a:ext cx="585788" cy="700088"/>
            <a:chOff x="3478" y="1497"/>
            <a:chExt cx="369" cy="441"/>
          </a:xfrm>
        </p:grpSpPr>
        <p:sp>
          <p:nvSpPr>
            <p:cNvPr id="33995" name="AutoShape 249"/>
            <p:cNvSpPr>
              <a:spLocks noChangeAspect="1" noChangeArrowheads="1"/>
            </p:cNvSpPr>
            <p:nvPr/>
          </p:nvSpPr>
          <p:spPr bwMode="auto">
            <a:xfrm>
              <a:off x="3496" y="1605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996" name="Oval 250"/>
            <p:cNvSpPr>
              <a:spLocks noChangeAspect="1" noChangeArrowheads="1"/>
            </p:cNvSpPr>
            <p:nvPr/>
          </p:nvSpPr>
          <p:spPr bwMode="auto">
            <a:xfrm>
              <a:off x="3600" y="1622"/>
              <a:ext cx="125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3997" name="AutoShape 251"/>
            <p:cNvCxnSpPr>
              <a:cxnSpLocks noChangeAspect="1" noChangeShapeType="1"/>
              <a:stCxn id="33996" idx="4"/>
              <a:endCxn id="34000" idx="0"/>
            </p:cNvCxnSpPr>
            <p:nvPr/>
          </p:nvCxnSpPr>
          <p:spPr bwMode="auto">
            <a:xfrm flipH="1">
              <a:off x="3544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998" name="AutoShape 252"/>
            <p:cNvCxnSpPr>
              <a:cxnSpLocks noChangeAspect="1" noChangeShapeType="1"/>
              <a:stCxn id="33996" idx="4"/>
              <a:endCxn id="33999" idx="0"/>
            </p:cNvCxnSpPr>
            <p:nvPr/>
          </p:nvCxnSpPr>
          <p:spPr bwMode="auto">
            <a:xfrm>
              <a:off x="3663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999" name="Rectangle 253"/>
            <p:cNvSpPr>
              <a:spLocks noChangeAspect="1" noChangeArrowheads="1"/>
            </p:cNvSpPr>
            <p:nvPr/>
          </p:nvSpPr>
          <p:spPr bwMode="auto">
            <a:xfrm>
              <a:off x="3756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4000" name="Rectangle 254"/>
            <p:cNvSpPr>
              <a:spLocks noChangeAspect="1" noChangeArrowheads="1"/>
            </p:cNvSpPr>
            <p:nvPr/>
          </p:nvSpPr>
          <p:spPr bwMode="auto">
            <a:xfrm>
              <a:off x="3519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4001" name="Text Box 255"/>
            <p:cNvSpPr txBox="1">
              <a:spLocks noChangeAspect="1" noChangeArrowheads="1"/>
            </p:cNvSpPr>
            <p:nvPr/>
          </p:nvSpPr>
          <p:spPr bwMode="auto">
            <a:xfrm>
              <a:off x="3478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4002" name="Text Box 256"/>
            <p:cNvSpPr txBox="1">
              <a:spLocks noChangeAspect="1" noChangeArrowheads="1"/>
            </p:cNvSpPr>
            <p:nvPr/>
          </p:nvSpPr>
          <p:spPr bwMode="auto">
            <a:xfrm>
              <a:off x="3716" y="1710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34003" name="AutoShape 257"/>
            <p:cNvCxnSpPr>
              <a:cxnSpLocks noChangeAspect="1" noChangeShapeType="1"/>
              <a:endCxn id="33996" idx="0"/>
            </p:cNvCxnSpPr>
            <p:nvPr/>
          </p:nvCxnSpPr>
          <p:spPr bwMode="auto">
            <a:xfrm flipH="1">
              <a:off x="3663" y="1497"/>
              <a:ext cx="159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3962" name="AutoShape 270"/>
          <p:cNvCxnSpPr>
            <a:cxnSpLocks noChangeShapeType="1"/>
            <a:stCxn id="34000" idx="2"/>
            <a:endCxn id="34023" idx="0"/>
          </p:cNvCxnSpPr>
          <p:nvPr/>
        </p:nvCxnSpPr>
        <p:spPr bwMode="auto">
          <a:xfrm flipH="1">
            <a:off x="4992688" y="5446713"/>
            <a:ext cx="504825" cy="211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963" name="AutoShape 286"/>
          <p:cNvCxnSpPr>
            <a:cxnSpLocks noChangeShapeType="1"/>
            <a:stCxn id="33999" idx="2"/>
            <a:endCxn id="34014" idx="0"/>
          </p:cNvCxnSpPr>
          <p:nvPr/>
        </p:nvCxnSpPr>
        <p:spPr bwMode="auto">
          <a:xfrm>
            <a:off x="5873750" y="5446713"/>
            <a:ext cx="71438" cy="201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2" name="Group 296"/>
          <p:cNvGrpSpPr>
            <a:grpSpLocks/>
          </p:cNvGrpSpPr>
          <p:nvPr/>
        </p:nvGrpSpPr>
        <p:grpSpPr bwMode="auto">
          <a:xfrm>
            <a:off x="6296025" y="4799013"/>
            <a:ext cx="585788" cy="700087"/>
            <a:chOff x="4034" y="1497"/>
            <a:chExt cx="369" cy="441"/>
          </a:xfrm>
        </p:grpSpPr>
        <p:sp>
          <p:nvSpPr>
            <p:cNvPr id="33986" name="AutoShape 287"/>
            <p:cNvSpPr>
              <a:spLocks noChangeAspect="1" noChangeArrowheads="1"/>
            </p:cNvSpPr>
            <p:nvPr/>
          </p:nvSpPr>
          <p:spPr bwMode="auto">
            <a:xfrm>
              <a:off x="4053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987" name="Oval 288"/>
            <p:cNvSpPr>
              <a:spLocks noChangeAspect="1" noChangeArrowheads="1"/>
            </p:cNvSpPr>
            <p:nvPr/>
          </p:nvSpPr>
          <p:spPr bwMode="auto">
            <a:xfrm>
              <a:off x="4156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3988" name="AutoShape 289"/>
            <p:cNvCxnSpPr>
              <a:cxnSpLocks noChangeAspect="1" noChangeShapeType="1"/>
              <a:stCxn id="33987" idx="4"/>
              <a:endCxn id="33991" idx="0"/>
            </p:cNvCxnSpPr>
            <p:nvPr/>
          </p:nvCxnSpPr>
          <p:spPr bwMode="auto">
            <a:xfrm flipH="1">
              <a:off x="4101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989" name="AutoShape 290"/>
            <p:cNvCxnSpPr>
              <a:cxnSpLocks noChangeAspect="1" noChangeShapeType="1"/>
              <a:stCxn id="33987" idx="4"/>
              <a:endCxn id="33990" idx="0"/>
            </p:cNvCxnSpPr>
            <p:nvPr/>
          </p:nvCxnSpPr>
          <p:spPr bwMode="auto">
            <a:xfrm>
              <a:off x="4220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990" name="Rectangle 291"/>
            <p:cNvSpPr>
              <a:spLocks noChangeAspect="1" noChangeArrowheads="1"/>
            </p:cNvSpPr>
            <p:nvPr/>
          </p:nvSpPr>
          <p:spPr bwMode="auto">
            <a:xfrm>
              <a:off x="4312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991" name="Rectangle 292"/>
            <p:cNvSpPr>
              <a:spLocks noChangeAspect="1" noChangeArrowheads="1"/>
            </p:cNvSpPr>
            <p:nvPr/>
          </p:nvSpPr>
          <p:spPr bwMode="auto">
            <a:xfrm>
              <a:off x="4075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992" name="Text Box 293"/>
            <p:cNvSpPr txBox="1">
              <a:spLocks noChangeAspect="1" noChangeArrowheads="1"/>
            </p:cNvSpPr>
            <p:nvPr/>
          </p:nvSpPr>
          <p:spPr bwMode="auto">
            <a:xfrm rot="-5400000">
              <a:off x="4035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3993" name="Text Box 294"/>
            <p:cNvSpPr txBox="1">
              <a:spLocks noChangeAspect="1" noChangeArrowheads="1"/>
            </p:cNvSpPr>
            <p:nvPr/>
          </p:nvSpPr>
          <p:spPr bwMode="auto">
            <a:xfrm>
              <a:off x="4273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3994" name="AutoShape 295"/>
            <p:cNvCxnSpPr>
              <a:cxnSpLocks noChangeAspect="1" noChangeShapeType="1"/>
              <a:endCxn id="33987" idx="0"/>
            </p:cNvCxnSpPr>
            <p:nvPr/>
          </p:nvCxnSpPr>
          <p:spPr bwMode="auto">
            <a:xfrm>
              <a:off x="4058" y="1497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32394" name="AutoShape 298"/>
          <p:cNvCxnSpPr>
            <a:cxnSpLocks noChangeShapeType="1"/>
            <a:stCxn id="33991" idx="2"/>
            <a:endCxn id="33938" idx="0"/>
          </p:cNvCxnSpPr>
          <p:nvPr/>
        </p:nvCxnSpPr>
        <p:spPr bwMode="auto">
          <a:xfrm flipH="1">
            <a:off x="3443288" y="5445125"/>
            <a:ext cx="2959100" cy="982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2395" name="AutoShape 299"/>
          <p:cNvCxnSpPr>
            <a:cxnSpLocks noChangeShapeType="1"/>
            <a:stCxn id="33990" idx="2"/>
            <a:endCxn id="33937" idx="0"/>
          </p:cNvCxnSpPr>
          <p:nvPr/>
        </p:nvCxnSpPr>
        <p:spPr bwMode="auto">
          <a:xfrm flipH="1">
            <a:off x="4948238" y="5445125"/>
            <a:ext cx="1830387" cy="982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2400" name="Text Box 304"/>
          <p:cNvSpPr txBox="1">
            <a:spLocks noChangeArrowheads="1"/>
          </p:cNvSpPr>
          <p:nvPr/>
        </p:nvSpPr>
        <p:spPr bwMode="auto">
          <a:xfrm>
            <a:off x="1257300" y="5105400"/>
            <a:ext cx="12858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isomorphic</a:t>
            </a:r>
          </a:p>
        </p:txBody>
      </p:sp>
      <p:cxnSp>
        <p:nvCxnSpPr>
          <p:cNvPr id="132401" name="AutoShape 305"/>
          <p:cNvCxnSpPr>
            <a:cxnSpLocks noChangeShapeType="1"/>
            <a:stCxn id="34008" idx="2"/>
            <a:endCxn id="34041" idx="0"/>
          </p:cNvCxnSpPr>
          <p:nvPr/>
        </p:nvCxnSpPr>
        <p:spPr bwMode="auto">
          <a:xfrm flipH="1">
            <a:off x="3313113" y="4797425"/>
            <a:ext cx="3009900" cy="211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3" name="Group 315"/>
          <p:cNvGrpSpPr>
            <a:grpSpLocks/>
          </p:cNvGrpSpPr>
          <p:nvPr/>
        </p:nvGrpSpPr>
        <p:grpSpPr bwMode="auto">
          <a:xfrm>
            <a:off x="6330950" y="4800600"/>
            <a:ext cx="1252538" cy="700088"/>
            <a:chOff x="4058" y="1497"/>
            <a:chExt cx="789" cy="441"/>
          </a:xfrm>
        </p:grpSpPr>
        <p:sp>
          <p:nvSpPr>
            <p:cNvPr id="33977" name="AutoShape 306"/>
            <p:cNvSpPr>
              <a:spLocks noChangeAspect="1" noChangeArrowheads="1"/>
            </p:cNvSpPr>
            <p:nvPr/>
          </p:nvSpPr>
          <p:spPr bwMode="auto">
            <a:xfrm>
              <a:off x="4497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3978" name="Oval 307"/>
            <p:cNvSpPr>
              <a:spLocks noChangeAspect="1" noChangeArrowheads="1"/>
            </p:cNvSpPr>
            <p:nvPr/>
          </p:nvSpPr>
          <p:spPr bwMode="auto">
            <a:xfrm>
              <a:off x="4600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3979" name="AutoShape 308"/>
            <p:cNvCxnSpPr>
              <a:cxnSpLocks noChangeAspect="1" noChangeShapeType="1"/>
              <a:stCxn id="33978" idx="4"/>
              <a:endCxn id="33982" idx="0"/>
            </p:cNvCxnSpPr>
            <p:nvPr/>
          </p:nvCxnSpPr>
          <p:spPr bwMode="auto">
            <a:xfrm flipH="1">
              <a:off x="4545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3980" name="AutoShape 309"/>
            <p:cNvCxnSpPr>
              <a:cxnSpLocks noChangeAspect="1" noChangeShapeType="1"/>
              <a:stCxn id="33978" idx="4"/>
              <a:endCxn id="33981" idx="0"/>
            </p:cNvCxnSpPr>
            <p:nvPr/>
          </p:nvCxnSpPr>
          <p:spPr bwMode="auto">
            <a:xfrm>
              <a:off x="4664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981" name="Rectangle 310"/>
            <p:cNvSpPr>
              <a:spLocks noChangeAspect="1" noChangeArrowheads="1"/>
            </p:cNvSpPr>
            <p:nvPr/>
          </p:nvSpPr>
          <p:spPr bwMode="auto">
            <a:xfrm>
              <a:off x="4756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3982" name="Rectangle 311"/>
            <p:cNvSpPr>
              <a:spLocks noChangeAspect="1" noChangeArrowheads="1"/>
            </p:cNvSpPr>
            <p:nvPr/>
          </p:nvSpPr>
          <p:spPr bwMode="auto">
            <a:xfrm>
              <a:off x="4519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3983" name="Text Box 312"/>
            <p:cNvSpPr txBox="1">
              <a:spLocks noChangeAspect="1" noChangeArrowheads="1"/>
            </p:cNvSpPr>
            <p:nvPr/>
          </p:nvSpPr>
          <p:spPr bwMode="auto">
            <a:xfrm>
              <a:off x="4479" y="1712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3984" name="Text Box 313"/>
            <p:cNvSpPr txBox="1">
              <a:spLocks noChangeAspect="1" noChangeArrowheads="1"/>
            </p:cNvSpPr>
            <p:nvPr/>
          </p:nvSpPr>
          <p:spPr bwMode="auto">
            <a:xfrm>
              <a:off x="4717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  <p:cxnSp>
          <p:nvCxnSpPr>
            <p:cNvPr id="33985" name="AutoShape 314"/>
            <p:cNvCxnSpPr>
              <a:cxnSpLocks noChangeAspect="1" noChangeShapeType="1"/>
              <a:endCxn id="33978" idx="0"/>
            </p:cNvCxnSpPr>
            <p:nvPr/>
          </p:nvCxnSpPr>
          <p:spPr bwMode="auto">
            <a:xfrm>
              <a:off x="4058" y="1497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4" name="Group 317"/>
          <p:cNvGrpSpPr>
            <a:grpSpLocks/>
          </p:cNvGrpSpPr>
          <p:nvPr/>
        </p:nvGrpSpPr>
        <p:grpSpPr bwMode="auto">
          <a:xfrm>
            <a:off x="4876800" y="3581400"/>
            <a:ext cx="1155700" cy="228600"/>
            <a:chOff x="3072" y="2256"/>
            <a:chExt cx="728" cy="144"/>
          </a:xfrm>
        </p:grpSpPr>
        <p:sp>
          <p:nvSpPr>
            <p:cNvPr id="33975" name="AutoShape 297"/>
            <p:cNvSpPr>
              <a:spLocks noChangeArrowheads="1"/>
            </p:cNvSpPr>
            <p:nvPr/>
          </p:nvSpPr>
          <p:spPr bwMode="auto">
            <a:xfrm>
              <a:off x="3072" y="2256"/>
              <a:ext cx="144" cy="14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76" name="AutoShape 316"/>
            <p:cNvSpPr>
              <a:spLocks noChangeArrowheads="1"/>
            </p:cNvSpPr>
            <p:nvPr/>
          </p:nvSpPr>
          <p:spPr bwMode="auto">
            <a:xfrm>
              <a:off x="3656" y="2256"/>
              <a:ext cx="144" cy="14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32414" name="AutoShape 318"/>
          <p:cNvCxnSpPr>
            <a:cxnSpLocks noChangeShapeType="1"/>
            <a:stCxn id="33982" idx="2"/>
            <a:endCxn id="34023" idx="0"/>
          </p:cNvCxnSpPr>
          <p:nvPr/>
        </p:nvCxnSpPr>
        <p:spPr bwMode="auto">
          <a:xfrm flipH="1">
            <a:off x="4992688" y="5446713"/>
            <a:ext cx="2111375" cy="211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2415" name="AutoShape 319"/>
          <p:cNvCxnSpPr>
            <a:cxnSpLocks noChangeShapeType="1"/>
            <a:stCxn id="33981" idx="2"/>
            <a:endCxn id="34014" idx="0"/>
          </p:cNvCxnSpPr>
          <p:nvPr/>
        </p:nvCxnSpPr>
        <p:spPr bwMode="auto">
          <a:xfrm flipH="1">
            <a:off x="5945188" y="5446713"/>
            <a:ext cx="1535112" cy="201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2420" name="Text Box 324"/>
          <p:cNvSpPr txBox="1">
            <a:spLocks noChangeArrowheads="1"/>
          </p:cNvSpPr>
          <p:nvPr/>
        </p:nvSpPr>
        <p:spPr bwMode="auto">
          <a:xfrm>
            <a:off x="7553325" y="5105400"/>
            <a:ext cx="128587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isomorphic</a:t>
            </a:r>
          </a:p>
        </p:txBody>
      </p:sp>
      <p:cxnSp>
        <p:nvCxnSpPr>
          <p:cNvPr id="132421" name="AutoShape 325"/>
          <p:cNvCxnSpPr>
            <a:cxnSpLocks noChangeShapeType="1"/>
            <a:stCxn id="34008" idx="2"/>
            <a:endCxn id="33996" idx="0"/>
          </p:cNvCxnSpPr>
          <p:nvPr/>
        </p:nvCxnSpPr>
        <p:spPr bwMode="auto">
          <a:xfrm flipH="1">
            <a:off x="5684838" y="4797425"/>
            <a:ext cx="638175" cy="201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32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2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132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32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32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10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132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400" grpId="0"/>
      <p:bldP spid="132400" grpId="1"/>
      <p:bldP spid="132420" grpId="0"/>
      <p:bldP spid="13242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  <a:noFill/>
        </p:spPr>
        <p:txBody>
          <a:bodyPr/>
          <a:lstStyle/>
          <a:p>
            <a:pPr algn="r"/>
            <a:fld id="{0C79778B-1A6A-4A11-BCF4-F8AD4E3DDB7F}" type="slidenum">
              <a:rPr lang="en-US"/>
              <a:pPr algn="r"/>
              <a:t>22</a:t>
            </a:fld>
            <a:endParaRPr lang="en-US" dirty="0"/>
          </a:p>
        </p:txBody>
      </p:sp>
      <p:sp>
        <p:nvSpPr>
          <p:cNvPr id="34819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AOMDD – Compilation by Search</a:t>
            </a:r>
            <a:endParaRPr lang="en-US" sz="4000" dirty="0" smtClean="0"/>
          </a:p>
        </p:txBody>
      </p:sp>
      <p:sp>
        <p:nvSpPr>
          <p:cNvPr id="34820" name="AutoShape 9"/>
          <p:cNvSpPr>
            <a:spLocks noChangeAspect="1" noChangeArrowheads="1"/>
          </p:cNvSpPr>
          <p:nvPr/>
        </p:nvSpPr>
        <p:spPr bwMode="auto">
          <a:xfrm>
            <a:off x="5838825" y="1747838"/>
            <a:ext cx="530225" cy="530225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1" name="AutoShape 10"/>
          <p:cNvSpPr>
            <a:spLocks noChangeAspect="1" noChangeArrowheads="1"/>
          </p:cNvSpPr>
          <p:nvPr/>
        </p:nvSpPr>
        <p:spPr bwMode="auto">
          <a:xfrm>
            <a:off x="2547938" y="1747838"/>
            <a:ext cx="530225" cy="5302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2" name="AutoShape 11"/>
          <p:cNvSpPr>
            <a:spLocks noChangeAspect="1" noChangeArrowheads="1"/>
          </p:cNvSpPr>
          <p:nvPr/>
        </p:nvSpPr>
        <p:spPr bwMode="auto">
          <a:xfrm>
            <a:off x="4192588" y="1219200"/>
            <a:ext cx="530225" cy="528638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3" name="AutoShape 12"/>
          <p:cNvSpPr>
            <a:spLocks noChangeAspect="1" noChangeArrowheads="1"/>
          </p:cNvSpPr>
          <p:nvPr/>
        </p:nvSpPr>
        <p:spPr bwMode="auto">
          <a:xfrm>
            <a:off x="1401763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4" name="AutoShape 13"/>
          <p:cNvSpPr>
            <a:spLocks noChangeAspect="1" noChangeArrowheads="1"/>
          </p:cNvSpPr>
          <p:nvPr/>
        </p:nvSpPr>
        <p:spPr bwMode="auto">
          <a:xfrm>
            <a:off x="2106613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5" name="AutoShape 14"/>
          <p:cNvSpPr>
            <a:spLocks noChangeAspect="1" noChangeArrowheads="1"/>
          </p:cNvSpPr>
          <p:nvPr/>
        </p:nvSpPr>
        <p:spPr bwMode="auto">
          <a:xfrm>
            <a:off x="2730500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6" name="AutoShape 15"/>
          <p:cNvSpPr>
            <a:spLocks noChangeAspect="1" noChangeArrowheads="1"/>
          </p:cNvSpPr>
          <p:nvPr/>
        </p:nvSpPr>
        <p:spPr bwMode="auto">
          <a:xfrm>
            <a:off x="3695700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7" name="AutoShape 16"/>
          <p:cNvSpPr>
            <a:spLocks noChangeAspect="1" noChangeArrowheads="1"/>
          </p:cNvSpPr>
          <p:nvPr/>
        </p:nvSpPr>
        <p:spPr bwMode="auto">
          <a:xfrm>
            <a:off x="2990850" y="23955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8" name="AutoShape 17"/>
          <p:cNvSpPr>
            <a:spLocks noChangeAspect="1" noChangeArrowheads="1"/>
          </p:cNvSpPr>
          <p:nvPr/>
        </p:nvSpPr>
        <p:spPr bwMode="auto">
          <a:xfrm>
            <a:off x="3695700" y="23955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29" name="AutoShape 18"/>
          <p:cNvSpPr>
            <a:spLocks noChangeAspect="1" noChangeArrowheads="1"/>
          </p:cNvSpPr>
          <p:nvPr/>
        </p:nvSpPr>
        <p:spPr bwMode="auto">
          <a:xfrm>
            <a:off x="4699000" y="30432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30" name="AutoShape 19"/>
          <p:cNvSpPr>
            <a:spLocks noChangeAspect="1" noChangeArrowheads="1"/>
          </p:cNvSpPr>
          <p:nvPr/>
        </p:nvSpPr>
        <p:spPr bwMode="auto">
          <a:xfrm>
            <a:off x="5648325" y="3043238"/>
            <a:ext cx="528638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31" name="AutoShape 20"/>
          <p:cNvSpPr>
            <a:spLocks noChangeAspect="1" noChangeArrowheads="1"/>
          </p:cNvSpPr>
          <p:nvPr/>
        </p:nvSpPr>
        <p:spPr bwMode="auto">
          <a:xfrm>
            <a:off x="4692650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32" name="AutoShape 21"/>
          <p:cNvSpPr>
            <a:spLocks noChangeAspect="1" noChangeArrowheads="1"/>
          </p:cNvSpPr>
          <p:nvPr/>
        </p:nvSpPr>
        <p:spPr bwMode="auto">
          <a:xfrm>
            <a:off x="5397500" y="2395538"/>
            <a:ext cx="530225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33" name="AutoShape 22"/>
          <p:cNvSpPr>
            <a:spLocks noChangeAspect="1" noChangeArrowheads="1"/>
          </p:cNvSpPr>
          <p:nvPr/>
        </p:nvSpPr>
        <p:spPr bwMode="auto">
          <a:xfrm>
            <a:off x="6281738" y="2395538"/>
            <a:ext cx="528637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34" name="AutoShape 23"/>
          <p:cNvSpPr>
            <a:spLocks noChangeAspect="1" noChangeArrowheads="1"/>
          </p:cNvSpPr>
          <p:nvPr/>
        </p:nvSpPr>
        <p:spPr bwMode="auto">
          <a:xfrm>
            <a:off x="6986588" y="2395538"/>
            <a:ext cx="528637" cy="5286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600" b="1">
              <a:latin typeface="Arial" charset="0"/>
            </a:endParaRPr>
          </a:p>
        </p:txBody>
      </p:sp>
      <p:sp>
        <p:nvSpPr>
          <p:cNvPr id="34835" name="Oval 24"/>
          <p:cNvSpPr>
            <a:spLocks noChangeAspect="1" noChangeArrowheads="1"/>
          </p:cNvSpPr>
          <p:nvPr/>
        </p:nvSpPr>
        <p:spPr bwMode="auto">
          <a:xfrm>
            <a:off x="2713038" y="1774825"/>
            <a:ext cx="198437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4836" name="AutoShape 25"/>
          <p:cNvCxnSpPr>
            <a:cxnSpLocks noChangeAspect="1" noChangeShapeType="1"/>
            <a:stCxn id="34835" idx="4"/>
            <a:endCxn id="34839" idx="0"/>
          </p:cNvCxnSpPr>
          <p:nvPr/>
        </p:nvCxnSpPr>
        <p:spPr bwMode="auto">
          <a:xfrm flipH="1">
            <a:off x="2624138" y="1982788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37" name="AutoShape 26"/>
          <p:cNvCxnSpPr>
            <a:cxnSpLocks noChangeAspect="1" noChangeShapeType="1"/>
            <a:stCxn id="34835" idx="4"/>
            <a:endCxn id="34838" idx="0"/>
          </p:cNvCxnSpPr>
          <p:nvPr/>
        </p:nvCxnSpPr>
        <p:spPr bwMode="auto">
          <a:xfrm>
            <a:off x="2813050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8" name="Rectangle 27"/>
          <p:cNvSpPr>
            <a:spLocks noChangeAspect="1" noChangeArrowheads="1"/>
          </p:cNvSpPr>
          <p:nvPr/>
        </p:nvSpPr>
        <p:spPr bwMode="auto">
          <a:xfrm>
            <a:off x="2960688" y="2122488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39" name="Rectangle 28"/>
          <p:cNvSpPr>
            <a:spLocks noChangeAspect="1" noChangeArrowheads="1"/>
          </p:cNvSpPr>
          <p:nvPr/>
        </p:nvSpPr>
        <p:spPr bwMode="auto">
          <a:xfrm>
            <a:off x="25844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40" name="Text Box 29"/>
          <p:cNvSpPr txBox="1">
            <a:spLocks noChangeAspect="1" noChangeArrowheads="1"/>
          </p:cNvSpPr>
          <p:nvPr/>
        </p:nvSpPr>
        <p:spPr bwMode="auto">
          <a:xfrm>
            <a:off x="2519363" y="1917700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4841" name="Oval 30"/>
          <p:cNvSpPr>
            <a:spLocks noChangeAspect="1" noChangeArrowheads="1"/>
          </p:cNvSpPr>
          <p:nvPr/>
        </p:nvSpPr>
        <p:spPr bwMode="auto">
          <a:xfrm>
            <a:off x="4357688" y="1246188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A</a:t>
            </a:r>
          </a:p>
        </p:txBody>
      </p:sp>
      <p:cxnSp>
        <p:nvCxnSpPr>
          <p:cNvPr id="34842" name="AutoShape 31"/>
          <p:cNvCxnSpPr>
            <a:cxnSpLocks noChangeAspect="1" noChangeShapeType="1"/>
            <a:stCxn id="34841" idx="4"/>
            <a:endCxn id="34845" idx="0"/>
          </p:cNvCxnSpPr>
          <p:nvPr/>
        </p:nvCxnSpPr>
        <p:spPr bwMode="auto">
          <a:xfrm flipH="1">
            <a:off x="4268788" y="1452563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43" name="AutoShape 32"/>
          <p:cNvCxnSpPr>
            <a:cxnSpLocks noChangeAspect="1" noChangeShapeType="1"/>
            <a:stCxn id="34841" idx="4"/>
            <a:endCxn id="34844" idx="0"/>
          </p:cNvCxnSpPr>
          <p:nvPr/>
        </p:nvCxnSpPr>
        <p:spPr bwMode="auto">
          <a:xfrm>
            <a:off x="4457700" y="1452563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44" name="Rectangle 33"/>
          <p:cNvSpPr>
            <a:spLocks noChangeAspect="1" noChangeArrowheads="1"/>
          </p:cNvSpPr>
          <p:nvPr/>
        </p:nvSpPr>
        <p:spPr bwMode="auto">
          <a:xfrm>
            <a:off x="4605338" y="1592263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45" name="Rectangle 34"/>
          <p:cNvSpPr>
            <a:spLocks noChangeAspect="1" noChangeArrowheads="1"/>
          </p:cNvSpPr>
          <p:nvPr/>
        </p:nvSpPr>
        <p:spPr bwMode="auto">
          <a:xfrm>
            <a:off x="4229100" y="1592263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46" name="Text Box 35"/>
          <p:cNvSpPr txBox="1">
            <a:spLocks noChangeAspect="1" noChangeArrowheads="1"/>
          </p:cNvSpPr>
          <p:nvPr/>
        </p:nvSpPr>
        <p:spPr bwMode="auto">
          <a:xfrm>
            <a:off x="4164013" y="1389063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4847" name="Text Box 36"/>
          <p:cNvSpPr txBox="1">
            <a:spLocks noChangeAspect="1" noChangeArrowheads="1"/>
          </p:cNvSpPr>
          <p:nvPr/>
        </p:nvSpPr>
        <p:spPr bwMode="auto">
          <a:xfrm>
            <a:off x="4541838" y="1385888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4848" name="Oval 37"/>
          <p:cNvSpPr>
            <a:spLocks noChangeAspect="1" noChangeArrowheads="1"/>
          </p:cNvSpPr>
          <p:nvPr/>
        </p:nvSpPr>
        <p:spPr bwMode="auto">
          <a:xfrm>
            <a:off x="15668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4849" name="AutoShape 38"/>
          <p:cNvCxnSpPr>
            <a:cxnSpLocks noChangeAspect="1" noChangeShapeType="1"/>
            <a:stCxn id="34848" idx="4"/>
            <a:endCxn id="34852" idx="0"/>
          </p:cNvCxnSpPr>
          <p:nvPr/>
        </p:nvCxnSpPr>
        <p:spPr bwMode="auto">
          <a:xfrm flipH="1">
            <a:off x="147796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50" name="AutoShape 39"/>
          <p:cNvCxnSpPr>
            <a:cxnSpLocks noChangeAspect="1" noChangeShapeType="1"/>
            <a:stCxn id="34848" idx="4"/>
            <a:endCxn id="34851" idx="0"/>
          </p:cNvCxnSpPr>
          <p:nvPr/>
        </p:nvCxnSpPr>
        <p:spPr bwMode="auto">
          <a:xfrm>
            <a:off x="166687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51" name="Rectangle 40"/>
          <p:cNvSpPr>
            <a:spLocks noChangeAspect="1" noChangeArrowheads="1"/>
          </p:cNvSpPr>
          <p:nvPr/>
        </p:nvSpPr>
        <p:spPr bwMode="auto">
          <a:xfrm>
            <a:off x="1814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52" name="Rectangle 41"/>
          <p:cNvSpPr>
            <a:spLocks noChangeAspect="1" noChangeArrowheads="1"/>
          </p:cNvSpPr>
          <p:nvPr/>
        </p:nvSpPr>
        <p:spPr bwMode="auto">
          <a:xfrm>
            <a:off x="14382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53" name="Text Box 42"/>
          <p:cNvSpPr txBox="1">
            <a:spLocks noChangeAspect="1" noChangeArrowheads="1"/>
          </p:cNvSpPr>
          <p:nvPr/>
        </p:nvSpPr>
        <p:spPr bwMode="auto">
          <a:xfrm rot="-5400000">
            <a:off x="1373982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854" name="Text Box 43"/>
          <p:cNvSpPr txBox="1">
            <a:spLocks noChangeAspect="1" noChangeArrowheads="1"/>
          </p:cNvSpPr>
          <p:nvPr/>
        </p:nvSpPr>
        <p:spPr bwMode="auto">
          <a:xfrm rot="-5400000">
            <a:off x="175180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855" name="Oval 44"/>
          <p:cNvSpPr>
            <a:spLocks noChangeAspect="1" noChangeArrowheads="1"/>
          </p:cNvSpPr>
          <p:nvPr/>
        </p:nvSpPr>
        <p:spPr bwMode="auto">
          <a:xfrm>
            <a:off x="22717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4856" name="AutoShape 45"/>
          <p:cNvCxnSpPr>
            <a:cxnSpLocks noChangeAspect="1" noChangeShapeType="1"/>
            <a:stCxn id="34855" idx="4"/>
            <a:endCxn id="34859" idx="0"/>
          </p:cNvCxnSpPr>
          <p:nvPr/>
        </p:nvCxnSpPr>
        <p:spPr bwMode="auto">
          <a:xfrm flipH="1">
            <a:off x="2182813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57" name="AutoShape 46"/>
          <p:cNvCxnSpPr>
            <a:cxnSpLocks noChangeAspect="1" noChangeShapeType="1"/>
            <a:stCxn id="34855" idx="4"/>
            <a:endCxn id="34858" idx="0"/>
          </p:cNvCxnSpPr>
          <p:nvPr/>
        </p:nvCxnSpPr>
        <p:spPr bwMode="auto">
          <a:xfrm>
            <a:off x="2371725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58" name="Rectangle 47"/>
          <p:cNvSpPr>
            <a:spLocks noChangeAspect="1" noChangeArrowheads="1"/>
          </p:cNvSpPr>
          <p:nvPr/>
        </p:nvSpPr>
        <p:spPr bwMode="auto">
          <a:xfrm>
            <a:off x="25193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59" name="Rectangle 48"/>
          <p:cNvSpPr>
            <a:spLocks noChangeAspect="1" noChangeArrowheads="1"/>
          </p:cNvSpPr>
          <p:nvPr/>
        </p:nvSpPr>
        <p:spPr bwMode="auto">
          <a:xfrm>
            <a:off x="21431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60" name="Text Box 49"/>
          <p:cNvSpPr txBox="1">
            <a:spLocks noChangeAspect="1" noChangeArrowheads="1"/>
          </p:cNvSpPr>
          <p:nvPr/>
        </p:nvSpPr>
        <p:spPr bwMode="auto">
          <a:xfrm>
            <a:off x="2078038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1</a:t>
            </a:r>
          </a:p>
        </p:txBody>
      </p:sp>
      <p:sp>
        <p:nvSpPr>
          <p:cNvPr id="34861" name="Text Box 50"/>
          <p:cNvSpPr txBox="1">
            <a:spLocks noChangeAspect="1" noChangeArrowheads="1"/>
          </p:cNvSpPr>
          <p:nvPr/>
        </p:nvSpPr>
        <p:spPr bwMode="auto">
          <a:xfrm rot="-5400000">
            <a:off x="2456656" y="2563019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cxnSp>
        <p:nvCxnSpPr>
          <p:cNvPr id="34862" name="AutoShape 51"/>
          <p:cNvCxnSpPr>
            <a:cxnSpLocks noChangeAspect="1" noChangeShapeType="1"/>
            <a:stCxn id="34839" idx="2"/>
            <a:endCxn id="34848" idx="0"/>
          </p:cNvCxnSpPr>
          <p:nvPr/>
        </p:nvCxnSpPr>
        <p:spPr bwMode="auto">
          <a:xfrm flipH="1">
            <a:off x="1666875" y="2224088"/>
            <a:ext cx="95726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63" name="AutoShape 52"/>
          <p:cNvCxnSpPr>
            <a:cxnSpLocks noChangeAspect="1" noChangeShapeType="1"/>
            <a:stCxn id="34839" idx="2"/>
            <a:endCxn id="34855" idx="0"/>
          </p:cNvCxnSpPr>
          <p:nvPr/>
        </p:nvCxnSpPr>
        <p:spPr bwMode="auto">
          <a:xfrm flipH="1">
            <a:off x="2371725" y="2224088"/>
            <a:ext cx="252413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64" name="Oval 53"/>
          <p:cNvSpPr>
            <a:spLocks noChangeAspect="1" noChangeArrowheads="1"/>
          </p:cNvSpPr>
          <p:nvPr/>
        </p:nvSpPr>
        <p:spPr bwMode="auto">
          <a:xfrm>
            <a:off x="28940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4865" name="AutoShape 54"/>
          <p:cNvCxnSpPr>
            <a:cxnSpLocks noChangeAspect="1" noChangeShapeType="1"/>
            <a:stCxn id="34864" idx="4"/>
            <a:endCxn id="34868" idx="0"/>
          </p:cNvCxnSpPr>
          <p:nvPr/>
        </p:nvCxnSpPr>
        <p:spPr bwMode="auto">
          <a:xfrm flipH="1">
            <a:off x="280670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66" name="AutoShape 55"/>
          <p:cNvCxnSpPr>
            <a:cxnSpLocks noChangeAspect="1" noChangeShapeType="1"/>
            <a:stCxn id="34864" idx="4"/>
            <a:endCxn id="34867" idx="0"/>
          </p:cNvCxnSpPr>
          <p:nvPr/>
        </p:nvCxnSpPr>
        <p:spPr bwMode="auto">
          <a:xfrm>
            <a:off x="2994025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67" name="Rectangle 56"/>
          <p:cNvSpPr>
            <a:spLocks noChangeAspect="1" noChangeArrowheads="1"/>
          </p:cNvSpPr>
          <p:nvPr/>
        </p:nvSpPr>
        <p:spPr bwMode="auto">
          <a:xfrm>
            <a:off x="31416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68" name="Rectangle 57"/>
          <p:cNvSpPr>
            <a:spLocks noChangeAspect="1" noChangeArrowheads="1"/>
          </p:cNvSpPr>
          <p:nvPr/>
        </p:nvSpPr>
        <p:spPr bwMode="auto">
          <a:xfrm>
            <a:off x="27654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69" name="Text Box 58"/>
          <p:cNvSpPr txBox="1">
            <a:spLocks noChangeAspect="1" noChangeArrowheads="1"/>
          </p:cNvSpPr>
          <p:nvPr/>
        </p:nvSpPr>
        <p:spPr bwMode="auto">
          <a:xfrm rot="-5400000">
            <a:off x="2701925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870" name="Text Box 59"/>
          <p:cNvSpPr txBox="1">
            <a:spLocks noChangeAspect="1" noChangeArrowheads="1"/>
          </p:cNvSpPr>
          <p:nvPr/>
        </p:nvSpPr>
        <p:spPr bwMode="auto">
          <a:xfrm>
            <a:off x="30797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4871" name="AutoShape 60"/>
          <p:cNvCxnSpPr>
            <a:cxnSpLocks noChangeAspect="1" noChangeShapeType="1"/>
            <a:stCxn id="34859" idx="2"/>
            <a:endCxn id="34864" idx="0"/>
          </p:cNvCxnSpPr>
          <p:nvPr/>
        </p:nvCxnSpPr>
        <p:spPr bwMode="auto">
          <a:xfrm>
            <a:off x="2184400" y="2870200"/>
            <a:ext cx="80962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72" name="Oval 61"/>
          <p:cNvSpPr>
            <a:spLocks noChangeAspect="1" noChangeArrowheads="1"/>
          </p:cNvSpPr>
          <p:nvPr/>
        </p:nvSpPr>
        <p:spPr bwMode="auto">
          <a:xfrm>
            <a:off x="3859213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4873" name="AutoShape 62"/>
          <p:cNvCxnSpPr>
            <a:cxnSpLocks noChangeAspect="1" noChangeShapeType="1"/>
            <a:stCxn id="34872" idx="4"/>
            <a:endCxn id="34876" idx="0"/>
          </p:cNvCxnSpPr>
          <p:nvPr/>
        </p:nvCxnSpPr>
        <p:spPr bwMode="auto">
          <a:xfrm flipH="1">
            <a:off x="37719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74" name="AutoShape 63"/>
          <p:cNvCxnSpPr>
            <a:cxnSpLocks noChangeAspect="1" noChangeShapeType="1"/>
            <a:stCxn id="34872" idx="4"/>
            <a:endCxn id="34875" idx="0"/>
          </p:cNvCxnSpPr>
          <p:nvPr/>
        </p:nvCxnSpPr>
        <p:spPr bwMode="auto">
          <a:xfrm>
            <a:off x="39608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75" name="Rectangle 64"/>
          <p:cNvSpPr>
            <a:spLocks noChangeAspect="1" noChangeArrowheads="1"/>
          </p:cNvSpPr>
          <p:nvPr/>
        </p:nvSpPr>
        <p:spPr bwMode="auto">
          <a:xfrm>
            <a:off x="410686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76" name="Rectangle 65"/>
          <p:cNvSpPr>
            <a:spLocks noChangeAspect="1" noChangeArrowheads="1"/>
          </p:cNvSpPr>
          <p:nvPr/>
        </p:nvSpPr>
        <p:spPr bwMode="auto">
          <a:xfrm>
            <a:off x="3730625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77" name="Text Box 66"/>
          <p:cNvSpPr txBox="1">
            <a:spLocks noChangeAspect="1" noChangeArrowheads="1"/>
          </p:cNvSpPr>
          <p:nvPr/>
        </p:nvSpPr>
        <p:spPr bwMode="auto">
          <a:xfrm rot="-5400000">
            <a:off x="3667919" y="3212307"/>
            <a:ext cx="206375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878" name="Text Box 67"/>
          <p:cNvSpPr txBox="1">
            <a:spLocks noChangeAspect="1" noChangeArrowheads="1"/>
          </p:cNvSpPr>
          <p:nvPr/>
        </p:nvSpPr>
        <p:spPr bwMode="auto">
          <a:xfrm>
            <a:off x="4044950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4879" name="AutoShape 68"/>
          <p:cNvCxnSpPr>
            <a:cxnSpLocks noChangeAspect="1" noChangeShapeType="1"/>
            <a:stCxn id="34858" idx="2"/>
            <a:endCxn id="34872" idx="0"/>
          </p:cNvCxnSpPr>
          <p:nvPr/>
        </p:nvCxnSpPr>
        <p:spPr bwMode="auto">
          <a:xfrm>
            <a:off x="2560638" y="2870200"/>
            <a:ext cx="1398587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80" name="AutoShape 69"/>
          <p:cNvCxnSpPr>
            <a:cxnSpLocks noChangeAspect="1" noChangeShapeType="1"/>
            <a:stCxn id="34845" idx="2"/>
            <a:endCxn id="34835" idx="0"/>
          </p:cNvCxnSpPr>
          <p:nvPr/>
        </p:nvCxnSpPr>
        <p:spPr bwMode="auto">
          <a:xfrm flipH="1">
            <a:off x="2813050" y="1693863"/>
            <a:ext cx="1455738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81" name="Oval 70"/>
          <p:cNvSpPr>
            <a:spLocks noChangeAspect="1" noChangeArrowheads="1"/>
          </p:cNvSpPr>
          <p:nvPr/>
        </p:nvSpPr>
        <p:spPr bwMode="auto">
          <a:xfrm>
            <a:off x="315436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4882" name="AutoShape 71"/>
          <p:cNvCxnSpPr>
            <a:cxnSpLocks noChangeAspect="1" noChangeShapeType="1"/>
            <a:stCxn id="34881" idx="4"/>
            <a:endCxn id="34885" idx="0"/>
          </p:cNvCxnSpPr>
          <p:nvPr/>
        </p:nvCxnSpPr>
        <p:spPr bwMode="auto">
          <a:xfrm flipH="1">
            <a:off x="30670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83" name="AutoShape 72"/>
          <p:cNvCxnSpPr>
            <a:cxnSpLocks noChangeAspect="1" noChangeShapeType="1"/>
            <a:stCxn id="34881" idx="4"/>
            <a:endCxn id="34884" idx="0"/>
          </p:cNvCxnSpPr>
          <p:nvPr/>
        </p:nvCxnSpPr>
        <p:spPr bwMode="auto">
          <a:xfrm>
            <a:off x="32559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84" name="Rectangle 73"/>
          <p:cNvSpPr>
            <a:spLocks noChangeAspect="1" noChangeArrowheads="1"/>
          </p:cNvSpPr>
          <p:nvPr/>
        </p:nvSpPr>
        <p:spPr bwMode="auto">
          <a:xfrm>
            <a:off x="3402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85" name="Rectangle 74"/>
          <p:cNvSpPr>
            <a:spLocks noChangeAspect="1" noChangeArrowheads="1"/>
          </p:cNvSpPr>
          <p:nvPr/>
        </p:nvSpPr>
        <p:spPr bwMode="auto">
          <a:xfrm>
            <a:off x="302577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86" name="Text Box 75"/>
          <p:cNvSpPr txBox="1">
            <a:spLocks noChangeAspect="1" noChangeArrowheads="1"/>
          </p:cNvSpPr>
          <p:nvPr/>
        </p:nvSpPr>
        <p:spPr bwMode="auto">
          <a:xfrm rot="-5400000">
            <a:off x="2962276" y="2565400"/>
            <a:ext cx="20796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887" name="Text Box 76"/>
          <p:cNvSpPr txBox="1">
            <a:spLocks noChangeAspect="1" noChangeArrowheads="1"/>
          </p:cNvSpPr>
          <p:nvPr/>
        </p:nvSpPr>
        <p:spPr bwMode="auto">
          <a:xfrm>
            <a:off x="334010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4888" name="Oval 77"/>
          <p:cNvSpPr>
            <a:spLocks noChangeAspect="1" noChangeArrowheads="1"/>
          </p:cNvSpPr>
          <p:nvPr/>
        </p:nvSpPr>
        <p:spPr bwMode="auto">
          <a:xfrm>
            <a:off x="3859213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4889" name="AutoShape 78"/>
          <p:cNvCxnSpPr>
            <a:cxnSpLocks noChangeAspect="1" noChangeShapeType="1"/>
            <a:stCxn id="34888" idx="4"/>
            <a:endCxn id="34892" idx="0"/>
          </p:cNvCxnSpPr>
          <p:nvPr/>
        </p:nvCxnSpPr>
        <p:spPr bwMode="auto">
          <a:xfrm flipH="1">
            <a:off x="37719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90" name="AutoShape 79"/>
          <p:cNvCxnSpPr>
            <a:cxnSpLocks noChangeAspect="1" noChangeShapeType="1"/>
            <a:stCxn id="34888" idx="4"/>
            <a:endCxn id="34891" idx="0"/>
          </p:cNvCxnSpPr>
          <p:nvPr/>
        </p:nvCxnSpPr>
        <p:spPr bwMode="auto">
          <a:xfrm>
            <a:off x="39608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91" name="Rectangle 80"/>
          <p:cNvSpPr>
            <a:spLocks noChangeAspect="1" noChangeArrowheads="1"/>
          </p:cNvSpPr>
          <p:nvPr/>
        </p:nvSpPr>
        <p:spPr bwMode="auto">
          <a:xfrm>
            <a:off x="41068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892" name="Rectangle 81"/>
          <p:cNvSpPr>
            <a:spLocks noChangeAspect="1" noChangeArrowheads="1"/>
          </p:cNvSpPr>
          <p:nvPr/>
        </p:nvSpPr>
        <p:spPr bwMode="auto">
          <a:xfrm>
            <a:off x="3730625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893" name="Text Box 82"/>
          <p:cNvSpPr txBox="1">
            <a:spLocks noChangeAspect="1" noChangeArrowheads="1"/>
          </p:cNvSpPr>
          <p:nvPr/>
        </p:nvSpPr>
        <p:spPr bwMode="auto">
          <a:xfrm>
            <a:off x="36671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0</a:t>
            </a:r>
          </a:p>
        </p:txBody>
      </p:sp>
      <p:sp>
        <p:nvSpPr>
          <p:cNvPr id="34894" name="Text Box 83"/>
          <p:cNvSpPr txBox="1">
            <a:spLocks noChangeAspect="1" noChangeArrowheads="1"/>
          </p:cNvSpPr>
          <p:nvPr/>
        </p:nvSpPr>
        <p:spPr bwMode="auto">
          <a:xfrm>
            <a:off x="4044950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cxnSp>
        <p:nvCxnSpPr>
          <p:cNvPr id="34895" name="AutoShape 84"/>
          <p:cNvCxnSpPr>
            <a:cxnSpLocks noChangeAspect="1" noChangeShapeType="1"/>
            <a:stCxn id="34838" idx="2"/>
            <a:endCxn id="34881" idx="0"/>
          </p:cNvCxnSpPr>
          <p:nvPr/>
        </p:nvCxnSpPr>
        <p:spPr bwMode="auto">
          <a:xfrm>
            <a:off x="3000375" y="2224088"/>
            <a:ext cx="25558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96" name="AutoShape 85"/>
          <p:cNvCxnSpPr>
            <a:cxnSpLocks noChangeAspect="1" noChangeShapeType="1"/>
            <a:stCxn id="34838" idx="2"/>
            <a:endCxn id="34888" idx="0"/>
          </p:cNvCxnSpPr>
          <p:nvPr/>
        </p:nvCxnSpPr>
        <p:spPr bwMode="auto">
          <a:xfrm>
            <a:off x="3000375" y="2224088"/>
            <a:ext cx="960438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97" name="Oval 86"/>
          <p:cNvSpPr>
            <a:spLocks noChangeAspect="1" noChangeArrowheads="1"/>
          </p:cNvSpPr>
          <p:nvPr/>
        </p:nvSpPr>
        <p:spPr bwMode="auto">
          <a:xfrm>
            <a:off x="4864100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4898" name="AutoShape 87"/>
          <p:cNvCxnSpPr>
            <a:cxnSpLocks noChangeAspect="1" noChangeShapeType="1"/>
            <a:stCxn id="34897" idx="4"/>
            <a:endCxn id="34901" idx="0"/>
          </p:cNvCxnSpPr>
          <p:nvPr/>
        </p:nvCxnSpPr>
        <p:spPr bwMode="auto">
          <a:xfrm flipH="1">
            <a:off x="4775200" y="32766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899" name="AutoShape 88"/>
          <p:cNvCxnSpPr>
            <a:cxnSpLocks noChangeAspect="1" noChangeShapeType="1"/>
            <a:stCxn id="34897" idx="4"/>
            <a:endCxn id="34900" idx="0"/>
          </p:cNvCxnSpPr>
          <p:nvPr/>
        </p:nvCxnSpPr>
        <p:spPr bwMode="auto">
          <a:xfrm>
            <a:off x="4964113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00" name="Rectangle 89"/>
          <p:cNvSpPr>
            <a:spLocks noChangeAspect="1" noChangeArrowheads="1"/>
          </p:cNvSpPr>
          <p:nvPr/>
        </p:nvSpPr>
        <p:spPr bwMode="auto">
          <a:xfrm>
            <a:off x="51117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01" name="Rectangle 90"/>
          <p:cNvSpPr>
            <a:spLocks noChangeAspect="1" noChangeArrowheads="1"/>
          </p:cNvSpPr>
          <p:nvPr/>
        </p:nvSpPr>
        <p:spPr bwMode="auto">
          <a:xfrm>
            <a:off x="4735513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02" name="Text Box 91"/>
          <p:cNvSpPr txBox="1">
            <a:spLocks noChangeAspect="1" noChangeArrowheads="1"/>
          </p:cNvSpPr>
          <p:nvPr/>
        </p:nvSpPr>
        <p:spPr bwMode="auto">
          <a:xfrm rot="-5400000">
            <a:off x="4672013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903" name="Text Box 92"/>
          <p:cNvSpPr txBox="1">
            <a:spLocks noChangeAspect="1" noChangeArrowheads="1"/>
          </p:cNvSpPr>
          <p:nvPr/>
        </p:nvSpPr>
        <p:spPr bwMode="auto">
          <a:xfrm>
            <a:off x="5048250" y="3209925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3</a:t>
            </a:r>
          </a:p>
        </p:txBody>
      </p:sp>
      <p:cxnSp>
        <p:nvCxnSpPr>
          <p:cNvPr id="34904" name="AutoShape 93"/>
          <p:cNvCxnSpPr>
            <a:cxnSpLocks noChangeAspect="1" noChangeShapeType="1"/>
            <a:stCxn id="34892" idx="2"/>
            <a:endCxn id="34897" idx="0"/>
          </p:cNvCxnSpPr>
          <p:nvPr/>
        </p:nvCxnSpPr>
        <p:spPr bwMode="auto">
          <a:xfrm>
            <a:off x="3771900" y="2870200"/>
            <a:ext cx="119221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05" name="Oval 94"/>
          <p:cNvSpPr>
            <a:spLocks noChangeAspect="1" noChangeArrowheads="1"/>
          </p:cNvSpPr>
          <p:nvPr/>
        </p:nvSpPr>
        <p:spPr bwMode="auto">
          <a:xfrm>
            <a:off x="5811838" y="30702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E</a:t>
            </a:r>
          </a:p>
        </p:txBody>
      </p:sp>
      <p:cxnSp>
        <p:nvCxnSpPr>
          <p:cNvPr id="34906" name="AutoShape 95"/>
          <p:cNvCxnSpPr>
            <a:cxnSpLocks noChangeAspect="1" noChangeShapeType="1"/>
            <a:stCxn id="34905" idx="4"/>
            <a:endCxn id="34909" idx="0"/>
          </p:cNvCxnSpPr>
          <p:nvPr/>
        </p:nvCxnSpPr>
        <p:spPr bwMode="auto">
          <a:xfrm flipH="1">
            <a:off x="5722938" y="32766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907" name="AutoShape 96"/>
          <p:cNvCxnSpPr>
            <a:cxnSpLocks noChangeAspect="1" noChangeShapeType="1"/>
            <a:stCxn id="34905" idx="4"/>
            <a:endCxn id="34908" idx="0"/>
          </p:cNvCxnSpPr>
          <p:nvPr/>
        </p:nvCxnSpPr>
        <p:spPr bwMode="auto">
          <a:xfrm>
            <a:off x="5911850" y="32766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08" name="Rectangle 97"/>
          <p:cNvSpPr>
            <a:spLocks noChangeAspect="1" noChangeArrowheads="1"/>
          </p:cNvSpPr>
          <p:nvPr/>
        </p:nvSpPr>
        <p:spPr bwMode="auto">
          <a:xfrm>
            <a:off x="6059488" y="34163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09" name="Rectangle 98"/>
          <p:cNvSpPr>
            <a:spLocks noChangeAspect="1" noChangeArrowheads="1"/>
          </p:cNvSpPr>
          <p:nvPr/>
        </p:nvSpPr>
        <p:spPr bwMode="auto">
          <a:xfrm>
            <a:off x="5683250" y="34163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10" name="Text Box 99"/>
          <p:cNvSpPr txBox="1">
            <a:spLocks noChangeAspect="1" noChangeArrowheads="1"/>
          </p:cNvSpPr>
          <p:nvPr/>
        </p:nvSpPr>
        <p:spPr bwMode="auto">
          <a:xfrm rot="-5400000">
            <a:off x="5619750" y="3211513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911" name="Text Box 100"/>
          <p:cNvSpPr txBox="1">
            <a:spLocks noChangeAspect="1" noChangeArrowheads="1"/>
          </p:cNvSpPr>
          <p:nvPr/>
        </p:nvSpPr>
        <p:spPr bwMode="auto">
          <a:xfrm>
            <a:off x="5997575" y="3209925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4</a:t>
            </a:r>
          </a:p>
        </p:txBody>
      </p:sp>
      <p:cxnSp>
        <p:nvCxnSpPr>
          <p:cNvPr id="34912" name="AutoShape 101"/>
          <p:cNvCxnSpPr>
            <a:cxnSpLocks noChangeAspect="1" noChangeShapeType="1"/>
            <a:stCxn id="34891" idx="2"/>
            <a:endCxn id="34905" idx="0"/>
          </p:cNvCxnSpPr>
          <p:nvPr/>
        </p:nvCxnSpPr>
        <p:spPr bwMode="auto">
          <a:xfrm>
            <a:off x="4148138" y="2870200"/>
            <a:ext cx="1763712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13" name="Oval 102"/>
          <p:cNvSpPr>
            <a:spLocks noChangeAspect="1" noChangeArrowheads="1"/>
          </p:cNvSpPr>
          <p:nvPr/>
        </p:nvSpPr>
        <p:spPr bwMode="auto">
          <a:xfrm>
            <a:off x="6003925" y="1774825"/>
            <a:ext cx="198438" cy="2079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34914" name="AutoShape 103"/>
          <p:cNvCxnSpPr>
            <a:cxnSpLocks noChangeAspect="1" noChangeShapeType="1"/>
            <a:stCxn id="34913" idx="4"/>
            <a:endCxn id="34917" idx="0"/>
          </p:cNvCxnSpPr>
          <p:nvPr/>
        </p:nvCxnSpPr>
        <p:spPr bwMode="auto">
          <a:xfrm flipH="1">
            <a:off x="5915025" y="1982788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915" name="AutoShape 104"/>
          <p:cNvCxnSpPr>
            <a:cxnSpLocks noChangeAspect="1" noChangeShapeType="1"/>
            <a:stCxn id="34913" idx="4"/>
            <a:endCxn id="34916" idx="0"/>
          </p:cNvCxnSpPr>
          <p:nvPr/>
        </p:nvCxnSpPr>
        <p:spPr bwMode="auto">
          <a:xfrm>
            <a:off x="6103938" y="1982788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16" name="Rectangle 105"/>
          <p:cNvSpPr>
            <a:spLocks noChangeAspect="1" noChangeArrowheads="1"/>
          </p:cNvSpPr>
          <p:nvPr/>
        </p:nvSpPr>
        <p:spPr bwMode="auto">
          <a:xfrm>
            <a:off x="6251575" y="2122488"/>
            <a:ext cx="79375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17" name="Rectangle 106"/>
          <p:cNvSpPr>
            <a:spLocks noChangeAspect="1" noChangeArrowheads="1"/>
          </p:cNvSpPr>
          <p:nvPr/>
        </p:nvSpPr>
        <p:spPr bwMode="auto">
          <a:xfrm>
            <a:off x="5873750" y="2122488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18" name="Text Box 107"/>
          <p:cNvSpPr txBox="1">
            <a:spLocks noChangeAspect="1" noChangeArrowheads="1"/>
          </p:cNvSpPr>
          <p:nvPr/>
        </p:nvSpPr>
        <p:spPr bwMode="auto">
          <a:xfrm>
            <a:off x="5810250" y="1917700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4919" name="Text Box 108"/>
          <p:cNvSpPr txBox="1">
            <a:spLocks noChangeAspect="1" noChangeArrowheads="1"/>
          </p:cNvSpPr>
          <p:nvPr/>
        </p:nvSpPr>
        <p:spPr bwMode="auto">
          <a:xfrm>
            <a:off x="6188075" y="19145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endParaRPr lang="en-US" sz="1000" b="1">
              <a:latin typeface="Arial" charset="0"/>
            </a:endParaRPr>
          </a:p>
        </p:txBody>
      </p:sp>
      <p:sp>
        <p:nvSpPr>
          <p:cNvPr id="34920" name="Oval 109"/>
          <p:cNvSpPr>
            <a:spLocks noChangeAspect="1" noChangeArrowheads="1"/>
          </p:cNvSpPr>
          <p:nvPr/>
        </p:nvSpPr>
        <p:spPr bwMode="auto">
          <a:xfrm>
            <a:off x="48577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4921" name="AutoShape 110"/>
          <p:cNvCxnSpPr>
            <a:cxnSpLocks noChangeAspect="1" noChangeShapeType="1"/>
            <a:stCxn id="34920" idx="4"/>
            <a:endCxn id="34924" idx="0"/>
          </p:cNvCxnSpPr>
          <p:nvPr/>
        </p:nvCxnSpPr>
        <p:spPr bwMode="auto">
          <a:xfrm flipH="1">
            <a:off x="476885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922" name="AutoShape 111"/>
          <p:cNvCxnSpPr>
            <a:cxnSpLocks noChangeAspect="1" noChangeShapeType="1"/>
            <a:stCxn id="34920" idx="4"/>
            <a:endCxn id="34923" idx="0"/>
          </p:cNvCxnSpPr>
          <p:nvPr/>
        </p:nvCxnSpPr>
        <p:spPr bwMode="auto">
          <a:xfrm>
            <a:off x="495776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23" name="Rectangle 112"/>
          <p:cNvSpPr>
            <a:spLocks noChangeAspect="1" noChangeArrowheads="1"/>
          </p:cNvSpPr>
          <p:nvPr/>
        </p:nvSpPr>
        <p:spPr bwMode="auto">
          <a:xfrm>
            <a:off x="51054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24" name="Rectangle 113"/>
          <p:cNvSpPr>
            <a:spLocks noChangeAspect="1" noChangeArrowheads="1"/>
          </p:cNvSpPr>
          <p:nvPr/>
        </p:nvSpPr>
        <p:spPr bwMode="auto">
          <a:xfrm>
            <a:off x="47291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25" name="Text Box 114"/>
          <p:cNvSpPr txBox="1">
            <a:spLocks noChangeAspect="1" noChangeArrowheads="1"/>
          </p:cNvSpPr>
          <p:nvPr/>
        </p:nvSpPr>
        <p:spPr bwMode="auto">
          <a:xfrm rot="-5400000">
            <a:off x="4664870" y="2564606"/>
            <a:ext cx="2079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926" name="Text Box 115"/>
          <p:cNvSpPr txBox="1">
            <a:spLocks noChangeAspect="1" noChangeArrowheads="1"/>
          </p:cNvSpPr>
          <p:nvPr/>
        </p:nvSpPr>
        <p:spPr bwMode="auto">
          <a:xfrm>
            <a:off x="504190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4927" name="Oval 116"/>
          <p:cNvSpPr>
            <a:spLocks noChangeAspect="1" noChangeArrowheads="1"/>
          </p:cNvSpPr>
          <p:nvPr/>
        </p:nvSpPr>
        <p:spPr bwMode="auto">
          <a:xfrm>
            <a:off x="5562600" y="2422525"/>
            <a:ext cx="198438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4928" name="AutoShape 117"/>
          <p:cNvCxnSpPr>
            <a:cxnSpLocks noChangeAspect="1" noChangeShapeType="1"/>
            <a:stCxn id="34927" idx="4"/>
            <a:endCxn id="34931" idx="0"/>
          </p:cNvCxnSpPr>
          <p:nvPr/>
        </p:nvCxnSpPr>
        <p:spPr bwMode="auto">
          <a:xfrm flipH="1">
            <a:off x="5473700" y="2628900"/>
            <a:ext cx="188913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929" name="AutoShape 118"/>
          <p:cNvCxnSpPr>
            <a:cxnSpLocks noChangeAspect="1" noChangeShapeType="1"/>
            <a:stCxn id="34927" idx="4"/>
            <a:endCxn id="34930" idx="0"/>
          </p:cNvCxnSpPr>
          <p:nvPr/>
        </p:nvCxnSpPr>
        <p:spPr bwMode="auto">
          <a:xfrm>
            <a:off x="5662613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30" name="Rectangle 119"/>
          <p:cNvSpPr>
            <a:spLocks noChangeAspect="1" noChangeArrowheads="1"/>
          </p:cNvSpPr>
          <p:nvPr/>
        </p:nvSpPr>
        <p:spPr bwMode="auto">
          <a:xfrm>
            <a:off x="58102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31" name="Rectangle 120"/>
          <p:cNvSpPr>
            <a:spLocks noChangeAspect="1" noChangeArrowheads="1"/>
          </p:cNvSpPr>
          <p:nvPr/>
        </p:nvSpPr>
        <p:spPr bwMode="auto">
          <a:xfrm>
            <a:off x="54340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32" name="Text Box 121"/>
          <p:cNvSpPr txBox="1">
            <a:spLocks noChangeAspect="1" noChangeArrowheads="1"/>
          </p:cNvSpPr>
          <p:nvPr/>
        </p:nvSpPr>
        <p:spPr bwMode="auto">
          <a:xfrm>
            <a:off x="5368925" y="2565400"/>
            <a:ext cx="207963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4933" name="Text Box 122"/>
          <p:cNvSpPr txBox="1">
            <a:spLocks noChangeAspect="1" noChangeArrowheads="1"/>
          </p:cNvSpPr>
          <p:nvPr/>
        </p:nvSpPr>
        <p:spPr bwMode="auto">
          <a:xfrm>
            <a:off x="5746750" y="2562225"/>
            <a:ext cx="207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4934" name="AutoShape 123"/>
          <p:cNvCxnSpPr>
            <a:cxnSpLocks noChangeAspect="1" noChangeShapeType="1"/>
            <a:stCxn id="34917" idx="2"/>
            <a:endCxn id="34920" idx="0"/>
          </p:cNvCxnSpPr>
          <p:nvPr/>
        </p:nvCxnSpPr>
        <p:spPr bwMode="auto">
          <a:xfrm flipH="1">
            <a:off x="4957763" y="2224088"/>
            <a:ext cx="95726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35" name="AutoShape 124"/>
          <p:cNvCxnSpPr>
            <a:cxnSpLocks noChangeAspect="1" noChangeShapeType="1"/>
            <a:stCxn id="34917" idx="2"/>
            <a:endCxn id="34927" idx="0"/>
          </p:cNvCxnSpPr>
          <p:nvPr/>
        </p:nvCxnSpPr>
        <p:spPr bwMode="auto">
          <a:xfrm flipH="1">
            <a:off x="5662613" y="2224088"/>
            <a:ext cx="252412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36" name="AutoShape 125"/>
          <p:cNvCxnSpPr>
            <a:cxnSpLocks noChangeAspect="1" noChangeShapeType="1"/>
            <a:stCxn id="34931" idx="2"/>
            <a:endCxn id="34864" idx="0"/>
          </p:cNvCxnSpPr>
          <p:nvPr/>
        </p:nvCxnSpPr>
        <p:spPr bwMode="auto">
          <a:xfrm flipH="1">
            <a:off x="2994025" y="2870200"/>
            <a:ext cx="2481263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37" name="AutoShape 126"/>
          <p:cNvCxnSpPr>
            <a:cxnSpLocks noChangeAspect="1" noChangeShapeType="1"/>
            <a:stCxn id="34930" idx="2"/>
            <a:endCxn id="34872" idx="0"/>
          </p:cNvCxnSpPr>
          <p:nvPr/>
        </p:nvCxnSpPr>
        <p:spPr bwMode="auto">
          <a:xfrm flipH="1">
            <a:off x="3959225" y="2870200"/>
            <a:ext cx="1892300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38" name="AutoShape 127"/>
          <p:cNvCxnSpPr>
            <a:cxnSpLocks noChangeAspect="1" noChangeShapeType="1"/>
            <a:stCxn id="34844" idx="2"/>
            <a:endCxn id="34913" idx="0"/>
          </p:cNvCxnSpPr>
          <p:nvPr/>
        </p:nvCxnSpPr>
        <p:spPr bwMode="auto">
          <a:xfrm>
            <a:off x="4645025" y="1693863"/>
            <a:ext cx="1458913" cy="80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39" name="Oval 128"/>
          <p:cNvSpPr>
            <a:spLocks noChangeAspect="1" noChangeArrowheads="1"/>
          </p:cNvSpPr>
          <p:nvPr/>
        </p:nvSpPr>
        <p:spPr bwMode="auto">
          <a:xfrm>
            <a:off x="644525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4940" name="AutoShape 129"/>
          <p:cNvCxnSpPr>
            <a:cxnSpLocks noChangeAspect="1" noChangeShapeType="1"/>
            <a:stCxn id="34939" idx="4"/>
            <a:endCxn id="34943" idx="0"/>
          </p:cNvCxnSpPr>
          <p:nvPr/>
        </p:nvCxnSpPr>
        <p:spPr bwMode="auto">
          <a:xfrm flipH="1">
            <a:off x="635793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941" name="AutoShape 130"/>
          <p:cNvCxnSpPr>
            <a:cxnSpLocks noChangeAspect="1" noChangeShapeType="1"/>
            <a:stCxn id="34939" idx="4"/>
            <a:endCxn id="34942" idx="0"/>
          </p:cNvCxnSpPr>
          <p:nvPr/>
        </p:nvCxnSpPr>
        <p:spPr bwMode="auto">
          <a:xfrm>
            <a:off x="654685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42" name="Rectangle 131"/>
          <p:cNvSpPr>
            <a:spLocks noChangeAspect="1" noChangeArrowheads="1"/>
          </p:cNvSpPr>
          <p:nvPr/>
        </p:nvSpPr>
        <p:spPr bwMode="auto">
          <a:xfrm>
            <a:off x="669290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43" name="Rectangle 132"/>
          <p:cNvSpPr>
            <a:spLocks noChangeAspect="1" noChangeArrowheads="1"/>
          </p:cNvSpPr>
          <p:nvPr/>
        </p:nvSpPr>
        <p:spPr bwMode="auto">
          <a:xfrm>
            <a:off x="631666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44" name="Text Box 133"/>
          <p:cNvSpPr txBox="1">
            <a:spLocks noChangeAspect="1" noChangeArrowheads="1"/>
          </p:cNvSpPr>
          <p:nvPr/>
        </p:nvSpPr>
        <p:spPr bwMode="auto">
          <a:xfrm rot="-5400000">
            <a:off x="6253163" y="2565400"/>
            <a:ext cx="207962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8</a:t>
            </a:r>
          </a:p>
        </p:txBody>
      </p:sp>
      <p:sp>
        <p:nvSpPr>
          <p:cNvPr id="34945" name="Text Box 134"/>
          <p:cNvSpPr txBox="1">
            <a:spLocks noChangeAspect="1" noChangeArrowheads="1"/>
          </p:cNvSpPr>
          <p:nvPr/>
        </p:nvSpPr>
        <p:spPr bwMode="auto">
          <a:xfrm>
            <a:off x="663098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2</a:t>
            </a:r>
          </a:p>
        </p:txBody>
      </p:sp>
      <p:sp>
        <p:nvSpPr>
          <p:cNvPr id="34946" name="Oval 135"/>
          <p:cNvSpPr>
            <a:spLocks noChangeAspect="1" noChangeArrowheads="1"/>
          </p:cNvSpPr>
          <p:nvPr/>
        </p:nvSpPr>
        <p:spPr bwMode="auto">
          <a:xfrm>
            <a:off x="7150100" y="2422525"/>
            <a:ext cx="200025" cy="2063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5720" tIns="0" rIns="45720" bIns="0" anchor="ctr"/>
          <a:lstStyle/>
          <a:p>
            <a:pPr eaLnBrk="1" hangingPunct="1"/>
            <a:r>
              <a:rPr lang="en-US" sz="10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4947" name="AutoShape 136"/>
          <p:cNvCxnSpPr>
            <a:cxnSpLocks noChangeAspect="1" noChangeShapeType="1"/>
            <a:stCxn id="34946" idx="4"/>
            <a:endCxn id="34950" idx="0"/>
          </p:cNvCxnSpPr>
          <p:nvPr/>
        </p:nvCxnSpPr>
        <p:spPr bwMode="auto">
          <a:xfrm flipH="1">
            <a:off x="7062788" y="2628900"/>
            <a:ext cx="188912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4948" name="AutoShape 137"/>
          <p:cNvCxnSpPr>
            <a:cxnSpLocks noChangeAspect="1" noChangeShapeType="1"/>
            <a:stCxn id="34946" idx="4"/>
            <a:endCxn id="34949" idx="0"/>
          </p:cNvCxnSpPr>
          <p:nvPr/>
        </p:nvCxnSpPr>
        <p:spPr bwMode="auto">
          <a:xfrm>
            <a:off x="7251700" y="2628900"/>
            <a:ext cx="187325" cy="139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49" name="Rectangle 138"/>
          <p:cNvSpPr>
            <a:spLocks noChangeAspect="1" noChangeArrowheads="1"/>
          </p:cNvSpPr>
          <p:nvPr/>
        </p:nvSpPr>
        <p:spPr bwMode="auto">
          <a:xfrm>
            <a:off x="7397750" y="2768600"/>
            <a:ext cx="80963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34950" name="Rectangle 139"/>
          <p:cNvSpPr>
            <a:spLocks noChangeAspect="1" noChangeArrowheads="1"/>
          </p:cNvSpPr>
          <p:nvPr/>
        </p:nvSpPr>
        <p:spPr bwMode="auto">
          <a:xfrm>
            <a:off x="7021513" y="2768600"/>
            <a:ext cx="80962" cy="10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88" tIns="0" rIns="18288" bIns="0" anchor="ctr"/>
          <a:lstStyle/>
          <a:p>
            <a:pPr eaLnBrk="1" hangingPunct="1"/>
            <a:r>
              <a:rPr lang="en-US" sz="700" b="1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34951" name="Text Box 140"/>
          <p:cNvSpPr txBox="1">
            <a:spLocks noChangeAspect="1" noChangeArrowheads="1"/>
          </p:cNvSpPr>
          <p:nvPr/>
        </p:nvSpPr>
        <p:spPr bwMode="auto">
          <a:xfrm>
            <a:off x="6958013" y="2565400"/>
            <a:ext cx="206375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6</a:t>
            </a:r>
          </a:p>
        </p:txBody>
      </p:sp>
      <p:sp>
        <p:nvSpPr>
          <p:cNvPr id="34952" name="Text Box 141"/>
          <p:cNvSpPr txBox="1">
            <a:spLocks noChangeAspect="1" noChangeArrowheads="1"/>
          </p:cNvSpPr>
          <p:nvPr/>
        </p:nvSpPr>
        <p:spPr bwMode="auto">
          <a:xfrm>
            <a:off x="7335838" y="2562225"/>
            <a:ext cx="2063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l" defTabSz="1411288" eaLnBrk="1" hangingPunct="1"/>
            <a:r>
              <a:rPr lang="en-US" sz="1000" b="1">
                <a:latin typeface="Arial" charset="0"/>
              </a:rPr>
              <a:t>5</a:t>
            </a:r>
          </a:p>
        </p:txBody>
      </p:sp>
      <p:cxnSp>
        <p:nvCxnSpPr>
          <p:cNvPr id="34953" name="AutoShape 142"/>
          <p:cNvCxnSpPr>
            <a:cxnSpLocks noChangeAspect="1" noChangeShapeType="1"/>
            <a:stCxn id="34916" idx="2"/>
            <a:endCxn id="34939" idx="0"/>
          </p:cNvCxnSpPr>
          <p:nvPr/>
        </p:nvCxnSpPr>
        <p:spPr bwMode="auto">
          <a:xfrm>
            <a:off x="6291263" y="2224088"/>
            <a:ext cx="25558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54" name="AutoShape 143"/>
          <p:cNvCxnSpPr>
            <a:cxnSpLocks noChangeAspect="1" noChangeShapeType="1"/>
            <a:stCxn id="34916" idx="2"/>
            <a:endCxn id="34946" idx="0"/>
          </p:cNvCxnSpPr>
          <p:nvPr/>
        </p:nvCxnSpPr>
        <p:spPr bwMode="auto">
          <a:xfrm>
            <a:off x="6291263" y="2224088"/>
            <a:ext cx="960437" cy="198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55" name="AutoShape 144"/>
          <p:cNvCxnSpPr>
            <a:cxnSpLocks noChangeAspect="1" noChangeShapeType="1"/>
            <a:stCxn id="34950" idx="2"/>
            <a:endCxn id="34897" idx="0"/>
          </p:cNvCxnSpPr>
          <p:nvPr/>
        </p:nvCxnSpPr>
        <p:spPr bwMode="auto">
          <a:xfrm flipH="1">
            <a:off x="4964113" y="2870200"/>
            <a:ext cx="20986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56" name="AutoShape 145"/>
          <p:cNvCxnSpPr>
            <a:cxnSpLocks noChangeAspect="1" noChangeShapeType="1"/>
            <a:stCxn id="34949" idx="2"/>
            <a:endCxn id="34905" idx="0"/>
          </p:cNvCxnSpPr>
          <p:nvPr/>
        </p:nvCxnSpPr>
        <p:spPr bwMode="auto">
          <a:xfrm flipH="1">
            <a:off x="5911850" y="2870200"/>
            <a:ext cx="15271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4192588" y="3800475"/>
            <a:ext cx="585787" cy="528638"/>
            <a:chOff x="2791" y="864"/>
            <a:chExt cx="369" cy="333"/>
          </a:xfrm>
        </p:grpSpPr>
        <p:sp>
          <p:nvSpPr>
            <p:cNvPr id="35056" name="AutoShape 147"/>
            <p:cNvSpPr>
              <a:spLocks noChangeAspect="1" noChangeArrowheads="1"/>
            </p:cNvSpPr>
            <p:nvPr/>
          </p:nvSpPr>
          <p:spPr bwMode="auto">
            <a:xfrm>
              <a:off x="2809" y="864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57" name="Oval 148"/>
            <p:cNvSpPr>
              <a:spLocks noChangeAspect="1" noChangeArrowheads="1"/>
            </p:cNvSpPr>
            <p:nvPr/>
          </p:nvSpPr>
          <p:spPr bwMode="auto">
            <a:xfrm>
              <a:off x="2913" y="881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35058" name="AutoShape 149"/>
            <p:cNvCxnSpPr>
              <a:cxnSpLocks noChangeAspect="1" noChangeShapeType="1"/>
              <a:stCxn id="35057" idx="4"/>
              <a:endCxn id="35061" idx="0"/>
            </p:cNvCxnSpPr>
            <p:nvPr/>
          </p:nvCxnSpPr>
          <p:spPr bwMode="auto">
            <a:xfrm flipH="1">
              <a:off x="2857" y="1011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59" name="AutoShape 150"/>
            <p:cNvCxnSpPr>
              <a:cxnSpLocks noChangeAspect="1" noChangeShapeType="1"/>
              <a:stCxn id="35057" idx="4"/>
              <a:endCxn id="35060" idx="0"/>
            </p:cNvCxnSpPr>
            <p:nvPr/>
          </p:nvCxnSpPr>
          <p:spPr bwMode="auto">
            <a:xfrm>
              <a:off x="2976" y="1011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60" name="Rectangle 151"/>
            <p:cNvSpPr>
              <a:spLocks noChangeAspect="1" noChangeArrowheads="1"/>
            </p:cNvSpPr>
            <p:nvPr/>
          </p:nvSpPr>
          <p:spPr bwMode="auto">
            <a:xfrm>
              <a:off x="3069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61" name="Rectangle 152"/>
            <p:cNvSpPr>
              <a:spLocks noChangeAspect="1" noChangeArrowheads="1"/>
            </p:cNvSpPr>
            <p:nvPr/>
          </p:nvSpPr>
          <p:spPr bwMode="auto">
            <a:xfrm>
              <a:off x="2832" y="1099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62" name="Text Box 153"/>
            <p:cNvSpPr txBox="1">
              <a:spLocks noChangeAspect="1" noChangeArrowheads="1"/>
            </p:cNvSpPr>
            <p:nvPr/>
          </p:nvSpPr>
          <p:spPr bwMode="auto">
            <a:xfrm>
              <a:off x="2791" y="971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5063" name="Text Box 154"/>
            <p:cNvSpPr txBox="1">
              <a:spLocks noChangeAspect="1" noChangeArrowheads="1"/>
            </p:cNvSpPr>
            <p:nvPr/>
          </p:nvSpPr>
          <p:spPr bwMode="auto">
            <a:xfrm>
              <a:off x="3029" y="969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</p:grpSp>
      <p:grpSp>
        <p:nvGrpSpPr>
          <p:cNvPr id="3" name="Group 155"/>
          <p:cNvGrpSpPr>
            <a:grpSpLocks/>
          </p:cNvGrpSpPr>
          <p:nvPr/>
        </p:nvGrpSpPr>
        <p:grpSpPr bwMode="auto">
          <a:xfrm>
            <a:off x="2547938" y="4273550"/>
            <a:ext cx="1749425" cy="584200"/>
            <a:chOff x="1755" y="1163"/>
            <a:chExt cx="1102" cy="368"/>
          </a:xfrm>
        </p:grpSpPr>
        <p:sp>
          <p:nvSpPr>
            <p:cNvPr id="35048" name="AutoShape 156"/>
            <p:cNvSpPr>
              <a:spLocks noChangeAspect="1" noChangeArrowheads="1"/>
            </p:cNvSpPr>
            <p:nvPr/>
          </p:nvSpPr>
          <p:spPr bwMode="auto">
            <a:xfrm>
              <a:off x="1773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49" name="Oval 157"/>
            <p:cNvSpPr>
              <a:spLocks noChangeAspect="1" noChangeArrowheads="1"/>
            </p:cNvSpPr>
            <p:nvPr/>
          </p:nvSpPr>
          <p:spPr bwMode="auto">
            <a:xfrm>
              <a:off x="1877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5050" name="AutoShape 158"/>
            <p:cNvCxnSpPr>
              <a:cxnSpLocks noChangeAspect="1" noChangeShapeType="1"/>
              <a:stCxn id="35049" idx="4"/>
              <a:endCxn id="35053" idx="0"/>
            </p:cNvCxnSpPr>
            <p:nvPr/>
          </p:nvCxnSpPr>
          <p:spPr bwMode="auto">
            <a:xfrm flipH="1">
              <a:off x="1821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51" name="AutoShape 159"/>
            <p:cNvCxnSpPr>
              <a:cxnSpLocks noChangeAspect="1" noChangeShapeType="1"/>
              <a:stCxn id="35049" idx="4"/>
              <a:endCxn id="35052" idx="0"/>
            </p:cNvCxnSpPr>
            <p:nvPr/>
          </p:nvCxnSpPr>
          <p:spPr bwMode="auto">
            <a:xfrm>
              <a:off x="1940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52" name="Rectangle 160"/>
            <p:cNvSpPr>
              <a:spLocks noChangeAspect="1" noChangeArrowheads="1"/>
            </p:cNvSpPr>
            <p:nvPr/>
          </p:nvSpPr>
          <p:spPr bwMode="auto">
            <a:xfrm>
              <a:off x="2033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53" name="Rectangle 161"/>
            <p:cNvSpPr>
              <a:spLocks noChangeAspect="1" noChangeArrowheads="1"/>
            </p:cNvSpPr>
            <p:nvPr/>
          </p:nvSpPr>
          <p:spPr bwMode="auto">
            <a:xfrm>
              <a:off x="1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54" name="Text Box 162"/>
            <p:cNvSpPr txBox="1">
              <a:spLocks noChangeAspect="1" noChangeArrowheads="1"/>
            </p:cNvSpPr>
            <p:nvPr/>
          </p:nvSpPr>
          <p:spPr bwMode="auto">
            <a:xfrm>
              <a:off x="1755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5055" name="AutoShape 163"/>
            <p:cNvCxnSpPr>
              <a:cxnSpLocks noChangeAspect="1" noChangeShapeType="1"/>
              <a:endCxn id="35049" idx="0"/>
            </p:cNvCxnSpPr>
            <p:nvPr/>
          </p:nvCxnSpPr>
          <p:spPr bwMode="auto">
            <a:xfrm flipH="1">
              <a:off x="1940" y="1163"/>
              <a:ext cx="917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4959" name="AutoShape 164"/>
          <p:cNvSpPr>
            <a:spLocks noChangeAspect="1" noChangeArrowheads="1"/>
          </p:cNvSpPr>
          <p:nvPr/>
        </p:nvSpPr>
        <p:spPr bwMode="auto">
          <a:xfrm>
            <a:off x="477202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1</a:t>
            </a:r>
          </a:p>
        </p:txBody>
      </p:sp>
      <p:sp>
        <p:nvSpPr>
          <p:cNvPr id="34960" name="AutoShape 165"/>
          <p:cNvSpPr>
            <a:spLocks noChangeAspect="1" noChangeArrowheads="1"/>
          </p:cNvSpPr>
          <p:nvPr/>
        </p:nvSpPr>
        <p:spPr bwMode="auto">
          <a:xfrm>
            <a:off x="3267075" y="6427788"/>
            <a:ext cx="352425" cy="354012"/>
          </a:xfrm>
          <a:prstGeom prst="roundRect">
            <a:avLst>
              <a:gd name="adj" fmla="val 16667"/>
            </a:avLst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1800" b="1">
                <a:latin typeface="Arial" charset="0"/>
              </a:rPr>
              <a:t>0</a:t>
            </a:r>
          </a:p>
        </p:txBody>
      </p:sp>
      <p:cxnSp>
        <p:nvCxnSpPr>
          <p:cNvPr id="34961" name="AutoShape 166"/>
          <p:cNvCxnSpPr>
            <a:cxnSpLocks noChangeShapeType="1"/>
            <a:stCxn id="35053" idx="2"/>
            <a:endCxn id="34960" idx="0"/>
          </p:cNvCxnSpPr>
          <p:nvPr/>
        </p:nvCxnSpPr>
        <p:spPr bwMode="auto">
          <a:xfrm>
            <a:off x="2654300" y="4803775"/>
            <a:ext cx="788988" cy="1624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4" name="Group 167"/>
          <p:cNvGrpSpPr>
            <a:grpSpLocks/>
          </p:cNvGrpSpPr>
          <p:nvPr/>
        </p:nvGrpSpPr>
        <p:grpSpPr bwMode="auto">
          <a:xfrm>
            <a:off x="3019425" y="4810125"/>
            <a:ext cx="585788" cy="700088"/>
            <a:chOff x="2033" y="1497"/>
            <a:chExt cx="369" cy="441"/>
          </a:xfrm>
        </p:grpSpPr>
        <p:sp>
          <p:nvSpPr>
            <p:cNvPr id="35039" name="AutoShape 168"/>
            <p:cNvSpPr>
              <a:spLocks noChangeAspect="1" noChangeArrowheads="1"/>
            </p:cNvSpPr>
            <p:nvPr/>
          </p:nvSpPr>
          <p:spPr bwMode="auto">
            <a:xfrm>
              <a:off x="2052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40" name="Oval 169"/>
            <p:cNvSpPr>
              <a:spLocks noChangeAspect="1" noChangeArrowheads="1"/>
            </p:cNvSpPr>
            <p:nvPr/>
          </p:nvSpPr>
          <p:spPr bwMode="auto">
            <a:xfrm>
              <a:off x="2155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35041" name="AutoShape 170"/>
            <p:cNvCxnSpPr>
              <a:cxnSpLocks noChangeAspect="1" noChangeShapeType="1"/>
              <a:stCxn id="35040" idx="4"/>
              <a:endCxn id="35044" idx="0"/>
            </p:cNvCxnSpPr>
            <p:nvPr/>
          </p:nvCxnSpPr>
          <p:spPr bwMode="auto">
            <a:xfrm flipH="1">
              <a:off x="2100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42" name="AutoShape 171"/>
            <p:cNvCxnSpPr>
              <a:cxnSpLocks noChangeAspect="1" noChangeShapeType="1"/>
              <a:stCxn id="35040" idx="4"/>
              <a:endCxn id="35043" idx="0"/>
            </p:cNvCxnSpPr>
            <p:nvPr/>
          </p:nvCxnSpPr>
          <p:spPr bwMode="auto">
            <a:xfrm>
              <a:off x="2219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43" name="Rectangle 172"/>
            <p:cNvSpPr>
              <a:spLocks noChangeAspect="1" noChangeArrowheads="1"/>
            </p:cNvSpPr>
            <p:nvPr/>
          </p:nvSpPr>
          <p:spPr bwMode="auto">
            <a:xfrm>
              <a:off x="2311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44" name="Rectangle 173"/>
            <p:cNvSpPr>
              <a:spLocks noChangeAspect="1" noChangeArrowheads="1"/>
            </p:cNvSpPr>
            <p:nvPr/>
          </p:nvSpPr>
          <p:spPr bwMode="auto">
            <a:xfrm>
              <a:off x="2074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45" name="Text Box 174"/>
            <p:cNvSpPr txBox="1">
              <a:spLocks noChangeAspect="1" noChangeArrowheads="1"/>
            </p:cNvSpPr>
            <p:nvPr/>
          </p:nvSpPr>
          <p:spPr bwMode="auto">
            <a:xfrm rot="-5400000">
              <a:off x="2034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5046" name="Text Box 175"/>
            <p:cNvSpPr txBox="1">
              <a:spLocks noChangeAspect="1" noChangeArrowheads="1"/>
            </p:cNvSpPr>
            <p:nvPr/>
          </p:nvSpPr>
          <p:spPr bwMode="auto">
            <a:xfrm>
              <a:off x="2272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5047" name="AutoShape 176"/>
            <p:cNvCxnSpPr>
              <a:cxnSpLocks noChangeAspect="1" noChangeShapeType="1"/>
              <a:endCxn id="35040" idx="0"/>
            </p:cNvCxnSpPr>
            <p:nvPr/>
          </p:nvCxnSpPr>
          <p:spPr bwMode="auto">
            <a:xfrm>
              <a:off x="2057" y="1497"/>
              <a:ext cx="161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4963" name="AutoShape 177"/>
          <p:cNvCxnSpPr>
            <a:cxnSpLocks noChangeShapeType="1"/>
            <a:stCxn id="35044" idx="2"/>
            <a:endCxn id="34960" idx="0"/>
          </p:cNvCxnSpPr>
          <p:nvPr/>
        </p:nvCxnSpPr>
        <p:spPr bwMode="auto">
          <a:xfrm>
            <a:off x="3125788" y="5456238"/>
            <a:ext cx="317500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64" name="AutoShape 178"/>
          <p:cNvCxnSpPr>
            <a:cxnSpLocks noChangeShapeType="1"/>
            <a:stCxn id="35043" idx="2"/>
            <a:endCxn id="34959" idx="0"/>
          </p:cNvCxnSpPr>
          <p:nvPr/>
        </p:nvCxnSpPr>
        <p:spPr bwMode="auto">
          <a:xfrm>
            <a:off x="3502025" y="5456238"/>
            <a:ext cx="1446213" cy="971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5" name="Group 179"/>
          <p:cNvGrpSpPr>
            <a:grpSpLocks/>
          </p:cNvGrpSpPr>
          <p:nvPr/>
        </p:nvGrpSpPr>
        <p:grpSpPr bwMode="auto">
          <a:xfrm>
            <a:off x="3028950" y="4810125"/>
            <a:ext cx="1252538" cy="700088"/>
            <a:chOff x="2057" y="1497"/>
            <a:chExt cx="789" cy="441"/>
          </a:xfrm>
        </p:grpSpPr>
        <p:sp>
          <p:nvSpPr>
            <p:cNvPr id="35030" name="AutoShape 180"/>
            <p:cNvSpPr>
              <a:spLocks noChangeAspect="1" noChangeArrowheads="1"/>
            </p:cNvSpPr>
            <p:nvPr/>
          </p:nvSpPr>
          <p:spPr bwMode="auto">
            <a:xfrm>
              <a:off x="2496" y="1605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31" name="Oval 181"/>
            <p:cNvSpPr>
              <a:spLocks noChangeAspect="1" noChangeArrowheads="1"/>
            </p:cNvSpPr>
            <p:nvPr/>
          </p:nvSpPr>
          <p:spPr bwMode="auto">
            <a:xfrm>
              <a:off x="2599" y="1622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5032" name="AutoShape 182"/>
            <p:cNvCxnSpPr>
              <a:cxnSpLocks noChangeAspect="1" noChangeShapeType="1"/>
              <a:stCxn id="35031" idx="4"/>
              <a:endCxn id="35035" idx="0"/>
            </p:cNvCxnSpPr>
            <p:nvPr/>
          </p:nvCxnSpPr>
          <p:spPr bwMode="auto">
            <a:xfrm flipH="1">
              <a:off x="2544" y="1752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33" name="AutoShape 183"/>
            <p:cNvCxnSpPr>
              <a:cxnSpLocks noChangeAspect="1" noChangeShapeType="1"/>
              <a:stCxn id="35031" idx="4"/>
              <a:endCxn id="35034" idx="0"/>
            </p:cNvCxnSpPr>
            <p:nvPr/>
          </p:nvCxnSpPr>
          <p:spPr bwMode="auto">
            <a:xfrm>
              <a:off x="2663" y="1752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34" name="Rectangle 184"/>
            <p:cNvSpPr>
              <a:spLocks noChangeAspect="1" noChangeArrowheads="1"/>
            </p:cNvSpPr>
            <p:nvPr/>
          </p:nvSpPr>
          <p:spPr bwMode="auto">
            <a:xfrm>
              <a:off x="2755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35" name="Rectangle 185"/>
            <p:cNvSpPr>
              <a:spLocks noChangeAspect="1" noChangeArrowheads="1"/>
            </p:cNvSpPr>
            <p:nvPr/>
          </p:nvSpPr>
          <p:spPr bwMode="auto">
            <a:xfrm>
              <a:off x="2518" y="1840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36" name="Text Box 186"/>
            <p:cNvSpPr txBox="1">
              <a:spLocks noChangeAspect="1" noChangeArrowheads="1"/>
            </p:cNvSpPr>
            <p:nvPr/>
          </p:nvSpPr>
          <p:spPr bwMode="auto">
            <a:xfrm>
              <a:off x="2478" y="1712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35037" name="Text Box 187"/>
            <p:cNvSpPr txBox="1">
              <a:spLocks noChangeAspect="1" noChangeArrowheads="1"/>
            </p:cNvSpPr>
            <p:nvPr/>
          </p:nvSpPr>
          <p:spPr bwMode="auto">
            <a:xfrm>
              <a:off x="2716" y="1710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2</a:t>
              </a:r>
            </a:p>
          </p:txBody>
        </p:sp>
        <p:cxnSp>
          <p:nvCxnSpPr>
            <p:cNvPr id="35038" name="AutoShape 188"/>
            <p:cNvCxnSpPr>
              <a:cxnSpLocks noChangeAspect="1" noChangeShapeType="1"/>
              <a:endCxn id="35031" idx="0"/>
            </p:cNvCxnSpPr>
            <p:nvPr/>
          </p:nvCxnSpPr>
          <p:spPr bwMode="auto">
            <a:xfrm>
              <a:off x="2057" y="1497"/>
              <a:ext cx="605" cy="1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3800475" y="5457825"/>
            <a:ext cx="1484313" cy="701675"/>
            <a:chOff x="2544" y="1904"/>
            <a:chExt cx="935" cy="442"/>
          </a:xfrm>
        </p:grpSpPr>
        <p:sp>
          <p:nvSpPr>
            <p:cNvPr id="35021" name="AutoShape 190"/>
            <p:cNvSpPr>
              <a:spLocks noChangeAspect="1" noChangeArrowheads="1"/>
            </p:cNvSpPr>
            <p:nvPr/>
          </p:nvSpPr>
          <p:spPr bwMode="auto">
            <a:xfrm>
              <a:off x="3128" y="2013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22" name="Oval 191"/>
            <p:cNvSpPr>
              <a:spLocks noChangeAspect="1" noChangeArrowheads="1"/>
            </p:cNvSpPr>
            <p:nvPr/>
          </p:nvSpPr>
          <p:spPr bwMode="auto">
            <a:xfrm>
              <a:off x="3232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5023" name="AutoShape 192"/>
            <p:cNvCxnSpPr>
              <a:cxnSpLocks noChangeAspect="1" noChangeShapeType="1"/>
              <a:stCxn id="35022" idx="4"/>
              <a:endCxn id="35026" idx="0"/>
            </p:cNvCxnSpPr>
            <p:nvPr/>
          </p:nvCxnSpPr>
          <p:spPr bwMode="auto">
            <a:xfrm flipH="1">
              <a:off x="3176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24" name="AutoShape 193"/>
            <p:cNvCxnSpPr>
              <a:cxnSpLocks noChangeAspect="1" noChangeShapeType="1"/>
              <a:stCxn id="35022" idx="4"/>
              <a:endCxn id="35025" idx="0"/>
            </p:cNvCxnSpPr>
            <p:nvPr/>
          </p:nvCxnSpPr>
          <p:spPr bwMode="auto">
            <a:xfrm>
              <a:off x="3295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25" name="Rectangle 194"/>
            <p:cNvSpPr>
              <a:spLocks noChangeAspect="1" noChangeArrowheads="1"/>
            </p:cNvSpPr>
            <p:nvPr/>
          </p:nvSpPr>
          <p:spPr bwMode="auto">
            <a:xfrm>
              <a:off x="3388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26" name="Rectangle 195"/>
            <p:cNvSpPr>
              <a:spLocks noChangeAspect="1" noChangeArrowheads="1"/>
            </p:cNvSpPr>
            <p:nvPr/>
          </p:nvSpPr>
          <p:spPr bwMode="auto">
            <a:xfrm>
              <a:off x="3151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27" name="Text Box 196"/>
            <p:cNvSpPr txBox="1">
              <a:spLocks noChangeAspect="1" noChangeArrowheads="1"/>
            </p:cNvSpPr>
            <p:nvPr/>
          </p:nvSpPr>
          <p:spPr bwMode="auto">
            <a:xfrm rot="-5400000">
              <a:off x="3111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5028" name="Text Box 197"/>
            <p:cNvSpPr txBox="1">
              <a:spLocks noChangeAspect="1" noChangeArrowheads="1"/>
            </p:cNvSpPr>
            <p:nvPr/>
          </p:nvSpPr>
          <p:spPr bwMode="auto">
            <a:xfrm>
              <a:off x="3348" y="2118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3</a:t>
              </a:r>
            </a:p>
          </p:txBody>
        </p:sp>
        <p:cxnSp>
          <p:nvCxnSpPr>
            <p:cNvPr id="35029" name="AutoShape 198"/>
            <p:cNvCxnSpPr>
              <a:cxnSpLocks noChangeAspect="1" noChangeShapeType="1"/>
              <a:endCxn id="35022" idx="0"/>
            </p:cNvCxnSpPr>
            <p:nvPr/>
          </p:nvCxnSpPr>
          <p:spPr bwMode="auto">
            <a:xfrm>
              <a:off x="2544" y="1904"/>
              <a:ext cx="75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4967" name="AutoShape 199"/>
          <p:cNvCxnSpPr>
            <a:cxnSpLocks noChangeShapeType="1"/>
            <a:stCxn id="35026" idx="2"/>
            <a:endCxn id="34960" idx="0"/>
          </p:cNvCxnSpPr>
          <p:nvPr/>
        </p:nvCxnSpPr>
        <p:spPr bwMode="auto">
          <a:xfrm flipH="1">
            <a:off x="3443288" y="6105525"/>
            <a:ext cx="1362075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968" name="Oval 200"/>
          <p:cNvSpPr>
            <a:spLocks noChangeAspect="1" noChangeArrowheads="1"/>
          </p:cNvSpPr>
          <p:nvPr/>
        </p:nvSpPr>
        <p:spPr bwMode="auto">
          <a:xfrm>
            <a:off x="8421688" y="1384300"/>
            <a:ext cx="225425" cy="2428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4969" name="Oval 201"/>
          <p:cNvSpPr>
            <a:spLocks noChangeAspect="1" noChangeArrowheads="1"/>
          </p:cNvSpPr>
          <p:nvPr/>
        </p:nvSpPr>
        <p:spPr bwMode="auto">
          <a:xfrm>
            <a:off x="8766175" y="2881313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34970" name="Oval 202"/>
          <p:cNvSpPr>
            <a:spLocks noChangeAspect="1" noChangeArrowheads="1"/>
          </p:cNvSpPr>
          <p:nvPr/>
        </p:nvSpPr>
        <p:spPr bwMode="auto">
          <a:xfrm>
            <a:off x="8421688" y="1900238"/>
            <a:ext cx="225425" cy="2428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4971" name="Oval 203"/>
          <p:cNvSpPr>
            <a:spLocks noChangeAspect="1" noChangeArrowheads="1"/>
          </p:cNvSpPr>
          <p:nvPr/>
        </p:nvSpPr>
        <p:spPr bwMode="auto">
          <a:xfrm>
            <a:off x="8764588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4972" name="AutoShape 204"/>
          <p:cNvCxnSpPr>
            <a:cxnSpLocks noChangeAspect="1" noChangeShapeType="1"/>
            <a:stCxn id="34968" idx="4"/>
            <a:endCxn id="34970" idx="0"/>
          </p:cNvCxnSpPr>
          <p:nvPr/>
        </p:nvCxnSpPr>
        <p:spPr bwMode="auto">
          <a:xfrm>
            <a:off x="8534400" y="1627188"/>
            <a:ext cx="0" cy="2730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973" name="Oval 205"/>
          <p:cNvSpPr>
            <a:spLocks noChangeAspect="1" noChangeArrowheads="1"/>
          </p:cNvSpPr>
          <p:nvPr/>
        </p:nvSpPr>
        <p:spPr bwMode="auto">
          <a:xfrm>
            <a:off x="8081963" y="2366963"/>
            <a:ext cx="225425" cy="244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34974" name="AutoShape 206"/>
          <p:cNvCxnSpPr>
            <a:cxnSpLocks noChangeAspect="1" noChangeShapeType="1"/>
            <a:stCxn id="34971" idx="4"/>
            <a:endCxn id="34969" idx="0"/>
          </p:cNvCxnSpPr>
          <p:nvPr/>
        </p:nvCxnSpPr>
        <p:spPr bwMode="auto">
          <a:xfrm>
            <a:off x="8877300" y="2611438"/>
            <a:ext cx="1588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975" name="AutoShape 207"/>
          <p:cNvCxnSpPr>
            <a:cxnSpLocks noChangeShapeType="1"/>
            <a:stCxn id="34970" idx="5"/>
            <a:endCxn id="34971" idx="0"/>
          </p:cNvCxnSpPr>
          <p:nvPr/>
        </p:nvCxnSpPr>
        <p:spPr bwMode="auto">
          <a:xfrm>
            <a:off x="8613775" y="2108200"/>
            <a:ext cx="263525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976" name="AutoShape 208"/>
          <p:cNvCxnSpPr>
            <a:cxnSpLocks noChangeShapeType="1"/>
            <a:stCxn id="34970" idx="3"/>
            <a:endCxn id="34973" idx="0"/>
          </p:cNvCxnSpPr>
          <p:nvPr/>
        </p:nvCxnSpPr>
        <p:spPr bwMode="auto">
          <a:xfrm flipH="1">
            <a:off x="8194675" y="2108200"/>
            <a:ext cx="260350" cy="258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977" name="AutoShape 209"/>
          <p:cNvCxnSpPr>
            <a:cxnSpLocks noChangeShapeType="1"/>
            <a:stCxn id="35025" idx="2"/>
            <a:endCxn id="34959" idx="0"/>
          </p:cNvCxnSpPr>
          <p:nvPr/>
        </p:nvCxnSpPr>
        <p:spPr bwMode="auto">
          <a:xfrm flipH="1">
            <a:off x="4948238" y="6105525"/>
            <a:ext cx="233362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7" name="Group 210"/>
          <p:cNvGrpSpPr>
            <a:grpSpLocks/>
          </p:cNvGrpSpPr>
          <p:nvPr/>
        </p:nvGrpSpPr>
        <p:grpSpPr bwMode="auto">
          <a:xfrm>
            <a:off x="4181475" y="5448300"/>
            <a:ext cx="2055813" cy="701675"/>
            <a:chOff x="2709" y="1904"/>
            <a:chExt cx="1295" cy="442"/>
          </a:xfrm>
        </p:grpSpPr>
        <p:sp>
          <p:nvSpPr>
            <p:cNvPr id="35012" name="AutoShape 211"/>
            <p:cNvSpPr>
              <a:spLocks noChangeAspect="1" noChangeArrowheads="1"/>
            </p:cNvSpPr>
            <p:nvPr/>
          </p:nvSpPr>
          <p:spPr bwMode="auto">
            <a:xfrm>
              <a:off x="3654" y="2013"/>
              <a:ext cx="333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13" name="Oval 212"/>
            <p:cNvSpPr>
              <a:spLocks noChangeAspect="1" noChangeArrowheads="1"/>
            </p:cNvSpPr>
            <p:nvPr/>
          </p:nvSpPr>
          <p:spPr bwMode="auto">
            <a:xfrm>
              <a:off x="3757" y="2030"/>
              <a:ext cx="126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35014" name="AutoShape 213"/>
            <p:cNvCxnSpPr>
              <a:cxnSpLocks noChangeAspect="1" noChangeShapeType="1"/>
              <a:stCxn id="35013" idx="4"/>
              <a:endCxn id="35017" idx="0"/>
            </p:cNvCxnSpPr>
            <p:nvPr/>
          </p:nvCxnSpPr>
          <p:spPr bwMode="auto">
            <a:xfrm flipH="1">
              <a:off x="3701" y="2160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15" name="AutoShape 214"/>
            <p:cNvCxnSpPr>
              <a:cxnSpLocks noChangeAspect="1" noChangeShapeType="1"/>
              <a:stCxn id="35013" idx="4"/>
              <a:endCxn id="35016" idx="0"/>
            </p:cNvCxnSpPr>
            <p:nvPr/>
          </p:nvCxnSpPr>
          <p:spPr bwMode="auto">
            <a:xfrm>
              <a:off x="3820" y="2160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16" name="Rectangle 215"/>
            <p:cNvSpPr>
              <a:spLocks noChangeAspect="1" noChangeArrowheads="1"/>
            </p:cNvSpPr>
            <p:nvPr/>
          </p:nvSpPr>
          <p:spPr bwMode="auto">
            <a:xfrm>
              <a:off x="3913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17" name="Rectangle 216"/>
            <p:cNvSpPr>
              <a:spLocks noChangeAspect="1" noChangeArrowheads="1"/>
            </p:cNvSpPr>
            <p:nvPr/>
          </p:nvSpPr>
          <p:spPr bwMode="auto">
            <a:xfrm>
              <a:off x="3676" y="2248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18" name="Text Box 217"/>
            <p:cNvSpPr txBox="1">
              <a:spLocks noChangeAspect="1" noChangeArrowheads="1"/>
            </p:cNvSpPr>
            <p:nvPr/>
          </p:nvSpPr>
          <p:spPr bwMode="auto">
            <a:xfrm rot="-5400000">
              <a:off x="3636" y="2119"/>
              <a:ext cx="13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8</a:t>
              </a:r>
            </a:p>
          </p:txBody>
        </p:sp>
        <p:sp>
          <p:nvSpPr>
            <p:cNvPr id="35019" name="Text Box 218"/>
            <p:cNvSpPr txBox="1">
              <a:spLocks noChangeAspect="1" noChangeArrowheads="1"/>
            </p:cNvSpPr>
            <p:nvPr/>
          </p:nvSpPr>
          <p:spPr bwMode="auto">
            <a:xfrm>
              <a:off x="3874" y="2118"/>
              <a:ext cx="130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4</a:t>
              </a:r>
            </a:p>
          </p:txBody>
        </p:sp>
        <p:cxnSp>
          <p:nvCxnSpPr>
            <p:cNvPr id="35020" name="AutoShape 219"/>
            <p:cNvCxnSpPr>
              <a:cxnSpLocks noChangeAspect="1" noChangeShapeType="1"/>
              <a:endCxn id="35013" idx="0"/>
            </p:cNvCxnSpPr>
            <p:nvPr/>
          </p:nvCxnSpPr>
          <p:spPr bwMode="auto">
            <a:xfrm>
              <a:off x="2709" y="1904"/>
              <a:ext cx="111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4979" name="AutoShape 220"/>
          <p:cNvCxnSpPr>
            <a:cxnSpLocks noChangeShapeType="1"/>
            <a:stCxn id="35017" idx="2"/>
            <a:endCxn id="34960" idx="0"/>
          </p:cNvCxnSpPr>
          <p:nvPr/>
        </p:nvCxnSpPr>
        <p:spPr bwMode="auto">
          <a:xfrm flipH="1">
            <a:off x="3443288" y="6096000"/>
            <a:ext cx="23145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80" name="AutoShape 221"/>
          <p:cNvCxnSpPr>
            <a:cxnSpLocks noChangeShapeType="1"/>
            <a:stCxn id="35016" idx="2"/>
            <a:endCxn id="34959" idx="0"/>
          </p:cNvCxnSpPr>
          <p:nvPr/>
        </p:nvCxnSpPr>
        <p:spPr bwMode="auto">
          <a:xfrm flipH="1">
            <a:off x="4948238" y="6096000"/>
            <a:ext cx="1185862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8" name="Group 222"/>
          <p:cNvGrpSpPr>
            <a:grpSpLocks/>
          </p:cNvGrpSpPr>
          <p:nvPr/>
        </p:nvGrpSpPr>
        <p:grpSpPr bwMode="auto">
          <a:xfrm>
            <a:off x="4676775" y="4267200"/>
            <a:ext cx="1751013" cy="584200"/>
            <a:chOff x="3022" y="1163"/>
            <a:chExt cx="1103" cy="368"/>
          </a:xfrm>
        </p:grpSpPr>
        <p:sp>
          <p:nvSpPr>
            <p:cNvPr id="35003" name="AutoShape 223"/>
            <p:cNvSpPr>
              <a:spLocks noChangeAspect="1" noChangeArrowheads="1"/>
            </p:cNvSpPr>
            <p:nvPr/>
          </p:nvSpPr>
          <p:spPr bwMode="auto">
            <a:xfrm>
              <a:off x="3774" y="1197"/>
              <a:ext cx="334" cy="33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5004" name="Oval 224"/>
            <p:cNvSpPr>
              <a:spLocks noChangeAspect="1" noChangeArrowheads="1"/>
            </p:cNvSpPr>
            <p:nvPr/>
          </p:nvSpPr>
          <p:spPr bwMode="auto">
            <a:xfrm>
              <a:off x="3878" y="1214"/>
              <a:ext cx="125" cy="131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35005" name="AutoShape 225"/>
            <p:cNvCxnSpPr>
              <a:cxnSpLocks noChangeAspect="1" noChangeShapeType="1"/>
              <a:stCxn id="35004" idx="4"/>
              <a:endCxn id="35008" idx="0"/>
            </p:cNvCxnSpPr>
            <p:nvPr/>
          </p:nvCxnSpPr>
          <p:spPr bwMode="auto">
            <a:xfrm flipH="1">
              <a:off x="3822" y="1345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5006" name="AutoShape 226"/>
            <p:cNvCxnSpPr>
              <a:cxnSpLocks noChangeAspect="1" noChangeShapeType="1"/>
              <a:stCxn id="35004" idx="4"/>
              <a:endCxn id="35007" idx="0"/>
            </p:cNvCxnSpPr>
            <p:nvPr/>
          </p:nvCxnSpPr>
          <p:spPr bwMode="auto">
            <a:xfrm>
              <a:off x="3941" y="1345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007" name="Rectangle 227"/>
            <p:cNvSpPr>
              <a:spLocks noChangeAspect="1" noChangeArrowheads="1"/>
            </p:cNvSpPr>
            <p:nvPr/>
          </p:nvSpPr>
          <p:spPr bwMode="auto">
            <a:xfrm>
              <a:off x="4034" y="1433"/>
              <a:ext cx="50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08" name="Rectangle 228"/>
            <p:cNvSpPr>
              <a:spLocks noChangeAspect="1" noChangeArrowheads="1"/>
            </p:cNvSpPr>
            <p:nvPr/>
          </p:nvSpPr>
          <p:spPr bwMode="auto">
            <a:xfrm>
              <a:off x="3796" y="1433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09" name="Text Box 229"/>
            <p:cNvSpPr txBox="1">
              <a:spLocks noChangeAspect="1" noChangeArrowheads="1"/>
            </p:cNvSpPr>
            <p:nvPr/>
          </p:nvSpPr>
          <p:spPr bwMode="auto">
            <a:xfrm>
              <a:off x="3756" y="1304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sp>
          <p:nvSpPr>
            <p:cNvPr id="35010" name="Text Box 230"/>
            <p:cNvSpPr txBox="1">
              <a:spLocks noChangeAspect="1" noChangeArrowheads="1"/>
            </p:cNvSpPr>
            <p:nvPr/>
          </p:nvSpPr>
          <p:spPr bwMode="auto">
            <a:xfrm>
              <a:off x="3994" y="1302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endParaRPr lang="en-US" sz="1000" b="1">
                <a:latin typeface="Arial" charset="0"/>
              </a:endParaRPr>
            </a:p>
          </p:txBody>
        </p:sp>
        <p:cxnSp>
          <p:nvCxnSpPr>
            <p:cNvPr id="35011" name="AutoShape 231"/>
            <p:cNvCxnSpPr>
              <a:cxnSpLocks noChangeAspect="1" noChangeShapeType="1"/>
              <a:endCxn id="35004" idx="0"/>
            </p:cNvCxnSpPr>
            <p:nvPr/>
          </p:nvCxnSpPr>
          <p:spPr bwMode="auto">
            <a:xfrm>
              <a:off x="3022" y="1163"/>
              <a:ext cx="919" cy="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34376" name="AutoShape 232"/>
          <p:cNvCxnSpPr>
            <a:cxnSpLocks noChangeShapeType="1"/>
            <a:stCxn id="35008" idx="2"/>
            <a:endCxn id="35040" idx="0"/>
          </p:cNvCxnSpPr>
          <p:nvPr/>
        </p:nvCxnSpPr>
        <p:spPr bwMode="auto">
          <a:xfrm flipH="1">
            <a:off x="3313113" y="4797425"/>
            <a:ext cx="2633662" cy="211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9" name="Group 276"/>
          <p:cNvGrpSpPr>
            <a:grpSpLocks/>
          </p:cNvGrpSpPr>
          <p:nvPr/>
        </p:nvGrpSpPr>
        <p:grpSpPr bwMode="auto">
          <a:xfrm>
            <a:off x="5391150" y="4972050"/>
            <a:ext cx="585788" cy="528638"/>
            <a:chOff x="3396" y="3132"/>
            <a:chExt cx="369" cy="333"/>
          </a:xfrm>
        </p:grpSpPr>
        <p:sp>
          <p:nvSpPr>
            <p:cNvPr id="34995" name="AutoShape 234"/>
            <p:cNvSpPr>
              <a:spLocks noChangeAspect="1" noChangeArrowheads="1"/>
            </p:cNvSpPr>
            <p:nvPr/>
          </p:nvSpPr>
          <p:spPr bwMode="auto">
            <a:xfrm>
              <a:off x="3414" y="3132"/>
              <a:ext cx="334" cy="333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1600" b="1">
                <a:latin typeface="Arial" charset="0"/>
              </a:endParaRPr>
            </a:p>
          </p:txBody>
        </p:sp>
        <p:sp>
          <p:nvSpPr>
            <p:cNvPr id="34996" name="Oval 235"/>
            <p:cNvSpPr>
              <a:spLocks noChangeAspect="1" noChangeArrowheads="1"/>
            </p:cNvSpPr>
            <p:nvPr/>
          </p:nvSpPr>
          <p:spPr bwMode="auto">
            <a:xfrm>
              <a:off x="3518" y="3149"/>
              <a:ext cx="125" cy="13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5720" tIns="0" rIns="45720" bIns="0" anchor="ctr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34997" name="AutoShape 236"/>
            <p:cNvCxnSpPr>
              <a:cxnSpLocks noChangeAspect="1" noChangeShapeType="1"/>
              <a:stCxn id="34996" idx="4"/>
              <a:endCxn id="35000" idx="0"/>
            </p:cNvCxnSpPr>
            <p:nvPr/>
          </p:nvCxnSpPr>
          <p:spPr bwMode="auto">
            <a:xfrm flipH="1">
              <a:off x="3462" y="3279"/>
              <a:ext cx="119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34998" name="AutoShape 237"/>
            <p:cNvCxnSpPr>
              <a:cxnSpLocks noChangeAspect="1" noChangeShapeType="1"/>
              <a:stCxn id="34996" idx="4"/>
              <a:endCxn id="34999" idx="0"/>
            </p:cNvCxnSpPr>
            <p:nvPr/>
          </p:nvCxnSpPr>
          <p:spPr bwMode="auto">
            <a:xfrm>
              <a:off x="3581" y="3279"/>
              <a:ext cx="118" cy="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999" name="Rectangle 238"/>
            <p:cNvSpPr>
              <a:spLocks noChangeAspect="1" noChangeArrowheads="1"/>
            </p:cNvSpPr>
            <p:nvPr/>
          </p:nvSpPr>
          <p:spPr bwMode="auto">
            <a:xfrm>
              <a:off x="3674" y="3367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35000" name="Rectangle 239"/>
            <p:cNvSpPr>
              <a:spLocks noChangeAspect="1" noChangeArrowheads="1"/>
            </p:cNvSpPr>
            <p:nvPr/>
          </p:nvSpPr>
          <p:spPr bwMode="auto">
            <a:xfrm>
              <a:off x="3437" y="3367"/>
              <a:ext cx="51" cy="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288" tIns="0" rIns="18288" bIns="0" anchor="ctr"/>
            <a:lstStyle/>
            <a:p>
              <a:pPr eaLnBrk="1" hangingPunct="1"/>
              <a:r>
                <a:rPr lang="en-US" sz="7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35001" name="Text Box 240"/>
            <p:cNvSpPr txBox="1">
              <a:spLocks noChangeAspect="1" noChangeArrowheads="1"/>
            </p:cNvSpPr>
            <p:nvPr/>
          </p:nvSpPr>
          <p:spPr bwMode="auto">
            <a:xfrm>
              <a:off x="3396" y="3239"/>
              <a:ext cx="13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6</a:t>
              </a:r>
            </a:p>
          </p:txBody>
        </p:sp>
        <p:sp>
          <p:nvSpPr>
            <p:cNvPr id="35002" name="Text Box 241"/>
            <p:cNvSpPr txBox="1">
              <a:spLocks noChangeAspect="1" noChangeArrowheads="1"/>
            </p:cNvSpPr>
            <p:nvPr/>
          </p:nvSpPr>
          <p:spPr bwMode="auto">
            <a:xfrm>
              <a:off x="3634" y="3237"/>
              <a:ext cx="13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pPr algn="l" defTabSz="1411288" eaLnBrk="1" hangingPunct="1"/>
              <a:r>
                <a:rPr lang="en-US" sz="1000" b="1">
                  <a:latin typeface="Arial" charset="0"/>
                </a:rPr>
                <a:t>5</a:t>
              </a:r>
            </a:p>
          </p:txBody>
        </p:sp>
      </p:grpSp>
      <p:cxnSp>
        <p:nvCxnSpPr>
          <p:cNvPr id="134386" name="AutoShape 242"/>
          <p:cNvCxnSpPr>
            <a:cxnSpLocks noChangeAspect="1" noChangeShapeType="1"/>
            <a:endCxn id="34996" idx="0"/>
          </p:cNvCxnSpPr>
          <p:nvPr/>
        </p:nvCxnSpPr>
        <p:spPr bwMode="auto">
          <a:xfrm flipH="1">
            <a:off x="5684838" y="4800600"/>
            <a:ext cx="252412" cy="198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85" name="AutoShape 243"/>
          <p:cNvCxnSpPr>
            <a:cxnSpLocks noChangeShapeType="1"/>
            <a:stCxn id="35000" idx="2"/>
            <a:endCxn id="35022" idx="0"/>
          </p:cNvCxnSpPr>
          <p:nvPr/>
        </p:nvCxnSpPr>
        <p:spPr bwMode="auto">
          <a:xfrm flipH="1">
            <a:off x="4992688" y="5446713"/>
            <a:ext cx="504825" cy="211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986" name="AutoShape 244"/>
          <p:cNvCxnSpPr>
            <a:cxnSpLocks noChangeShapeType="1"/>
            <a:stCxn id="34999" idx="2"/>
            <a:endCxn id="35013" idx="0"/>
          </p:cNvCxnSpPr>
          <p:nvPr/>
        </p:nvCxnSpPr>
        <p:spPr bwMode="auto">
          <a:xfrm>
            <a:off x="5873750" y="5446713"/>
            <a:ext cx="71438" cy="201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4402" name="AutoShape 258"/>
          <p:cNvCxnSpPr>
            <a:cxnSpLocks noChangeShapeType="1"/>
            <a:stCxn id="35007" idx="2"/>
            <a:endCxn id="35040" idx="0"/>
          </p:cNvCxnSpPr>
          <p:nvPr/>
        </p:nvCxnSpPr>
        <p:spPr bwMode="auto">
          <a:xfrm flipH="1">
            <a:off x="3313113" y="4797425"/>
            <a:ext cx="3009900" cy="211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4419" name="AutoShape 275"/>
          <p:cNvCxnSpPr>
            <a:cxnSpLocks noChangeShapeType="1"/>
            <a:stCxn id="35007" idx="2"/>
            <a:endCxn id="34996" idx="0"/>
          </p:cNvCxnSpPr>
          <p:nvPr/>
        </p:nvCxnSpPr>
        <p:spPr bwMode="auto">
          <a:xfrm flipH="1">
            <a:off x="5684838" y="4797425"/>
            <a:ext cx="638175" cy="201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0" name="Group 277"/>
          <p:cNvGrpSpPr>
            <a:grpSpLocks/>
          </p:cNvGrpSpPr>
          <p:nvPr/>
        </p:nvGrpSpPr>
        <p:grpSpPr bwMode="auto">
          <a:xfrm>
            <a:off x="5838825" y="4333875"/>
            <a:ext cx="609600" cy="452438"/>
            <a:chOff x="3688" y="2416"/>
            <a:chExt cx="259" cy="189"/>
          </a:xfrm>
        </p:grpSpPr>
        <p:sp>
          <p:nvSpPr>
            <p:cNvPr id="34993" name="Line 278"/>
            <p:cNvSpPr>
              <a:spLocks noChangeAspect="1" noChangeShapeType="1"/>
            </p:cNvSpPr>
            <p:nvPr/>
          </p:nvSpPr>
          <p:spPr bwMode="auto">
            <a:xfrm>
              <a:off x="3688" y="2416"/>
              <a:ext cx="259" cy="189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994" name="Line 279"/>
            <p:cNvSpPr>
              <a:spLocks noChangeAspect="1" noChangeShapeType="1"/>
            </p:cNvSpPr>
            <p:nvPr/>
          </p:nvSpPr>
          <p:spPr bwMode="auto">
            <a:xfrm flipH="1">
              <a:off x="3688" y="2416"/>
              <a:ext cx="259" cy="189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4424" name="Text Box 280"/>
          <p:cNvSpPr txBox="1">
            <a:spLocks noChangeArrowheads="1"/>
          </p:cNvSpPr>
          <p:nvPr/>
        </p:nvSpPr>
        <p:spPr bwMode="auto">
          <a:xfrm>
            <a:off x="6553200" y="4419600"/>
            <a:ext cx="11430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redundant</a:t>
            </a:r>
          </a:p>
        </p:txBody>
      </p:sp>
      <p:cxnSp>
        <p:nvCxnSpPr>
          <p:cNvPr id="134425" name="AutoShape 281"/>
          <p:cNvCxnSpPr>
            <a:cxnSpLocks noChangeShapeType="1"/>
            <a:stCxn id="35060" idx="2"/>
            <a:endCxn id="35040" idx="0"/>
          </p:cNvCxnSpPr>
          <p:nvPr/>
        </p:nvCxnSpPr>
        <p:spPr bwMode="auto">
          <a:xfrm flipH="1">
            <a:off x="3313113" y="4275138"/>
            <a:ext cx="1362075" cy="733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4426" name="AutoShape 282"/>
          <p:cNvCxnSpPr>
            <a:cxnSpLocks noChangeShapeType="1"/>
            <a:stCxn id="35060" idx="2"/>
            <a:endCxn id="34996" idx="0"/>
          </p:cNvCxnSpPr>
          <p:nvPr/>
        </p:nvCxnSpPr>
        <p:spPr bwMode="auto">
          <a:xfrm>
            <a:off x="4675188" y="4275138"/>
            <a:ext cx="1009650" cy="723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/>
                                        <p:tgtEl>
                                          <p:spTgt spid="134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134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3000"/>
                                        <p:tgtEl>
                                          <p:spTgt spid="134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/>
                                        <p:tgtEl>
                                          <p:spTgt spid="134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134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34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424" grpId="0"/>
      <p:bldP spid="13442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0C21CD-8855-45D7-8A82-6417DA5ACB05}" type="slidenum">
              <a:rPr lang="en-US"/>
              <a:pPr/>
              <a:t>23</a:t>
            </a:fld>
            <a:endParaRPr lang="en-US"/>
          </a:p>
        </p:txBody>
      </p:sp>
      <p:sp>
        <p:nvSpPr>
          <p:cNvPr id="185619" name="AutoShape 275"/>
          <p:cNvSpPr>
            <a:spLocks noChangeArrowheads="1"/>
          </p:cNvSpPr>
          <p:nvPr/>
        </p:nvSpPr>
        <p:spPr bwMode="auto">
          <a:xfrm>
            <a:off x="304800" y="4848225"/>
            <a:ext cx="2743200" cy="1981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AOMDD for Constraint Optimization</a:t>
            </a:r>
          </a:p>
        </p:txBody>
      </p:sp>
      <p:grpSp>
        <p:nvGrpSpPr>
          <p:cNvPr id="2" name="Group 265"/>
          <p:cNvGrpSpPr>
            <a:grpSpLocks/>
          </p:cNvGrpSpPr>
          <p:nvPr/>
        </p:nvGrpSpPr>
        <p:grpSpPr bwMode="auto">
          <a:xfrm>
            <a:off x="762000" y="1219200"/>
            <a:ext cx="3689350" cy="2981325"/>
            <a:chOff x="576" y="864"/>
            <a:chExt cx="2324" cy="187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612" y="864"/>
              <a:ext cx="369" cy="333"/>
              <a:chOff x="2791" y="864"/>
              <a:chExt cx="369" cy="333"/>
            </a:xfrm>
          </p:grpSpPr>
          <p:sp>
            <p:nvSpPr>
              <p:cNvPr id="36073" name="AutoShape 5"/>
              <p:cNvSpPr>
                <a:spLocks noChangeAspect="1" noChangeArrowheads="1"/>
              </p:cNvSpPr>
              <p:nvPr/>
            </p:nvSpPr>
            <p:spPr bwMode="auto">
              <a:xfrm>
                <a:off x="2809" y="864"/>
                <a:ext cx="334" cy="33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74" name="Oval 6"/>
              <p:cNvSpPr>
                <a:spLocks noChangeAspect="1" noChangeArrowheads="1"/>
              </p:cNvSpPr>
              <p:nvPr/>
            </p:nvSpPr>
            <p:spPr bwMode="auto">
              <a:xfrm>
                <a:off x="2913" y="881"/>
                <a:ext cx="126" cy="13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cxnSp>
            <p:nvCxnSpPr>
              <p:cNvPr id="36075" name="AutoShape 7"/>
              <p:cNvCxnSpPr>
                <a:cxnSpLocks noChangeAspect="1" noChangeShapeType="1"/>
                <a:stCxn id="36074" idx="4"/>
                <a:endCxn id="36078" idx="0"/>
              </p:cNvCxnSpPr>
              <p:nvPr/>
            </p:nvCxnSpPr>
            <p:spPr bwMode="auto">
              <a:xfrm flipH="1">
                <a:off x="2857" y="1011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76" name="AutoShape 8"/>
              <p:cNvCxnSpPr>
                <a:cxnSpLocks noChangeAspect="1" noChangeShapeType="1"/>
                <a:stCxn id="36074" idx="4"/>
                <a:endCxn id="36077" idx="0"/>
              </p:cNvCxnSpPr>
              <p:nvPr/>
            </p:nvCxnSpPr>
            <p:spPr bwMode="auto">
              <a:xfrm>
                <a:off x="2976" y="1011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77" name="Rectangle 9"/>
              <p:cNvSpPr>
                <a:spLocks noChangeAspect="1" noChangeArrowheads="1"/>
              </p:cNvSpPr>
              <p:nvPr/>
            </p:nvSpPr>
            <p:spPr bwMode="auto">
              <a:xfrm>
                <a:off x="3069" y="1099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78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2832" y="1099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79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2791" y="971"/>
                <a:ext cx="131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endParaRPr lang="en-US" sz="1000" b="1">
                  <a:latin typeface="Arial" charset="0"/>
                </a:endParaRPr>
              </a:p>
            </p:txBody>
          </p:sp>
          <p:sp>
            <p:nvSpPr>
              <p:cNvPr id="36080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3029" y="969"/>
                <a:ext cx="131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endParaRPr lang="en-US" sz="1000" b="1">
                  <a:latin typeface="Arial" charset="0"/>
                </a:endParaRPr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576" y="1162"/>
              <a:ext cx="1102" cy="368"/>
              <a:chOff x="1755" y="1163"/>
              <a:chExt cx="1102" cy="368"/>
            </a:xfrm>
          </p:grpSpPr>
          <p:sp>
            <p:nvSpPr>
              <p:cNvPr id="36065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1773" y="1197"/>
                <a:ext cx="334" cy="334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66" name="Oval 15"/>
              <p:cNvSpPr>
                <a:spLocks noChangeAspect="1" noChangeArrowheads="1"/>
              </p:cNvSpPr>
              <p:nvPr/>
            </p:nvSpPr>
            <p:spPr bwMode="auto">
              <a:xfrm>
                <a:off x="1877" y="1214"/>
                <a:ext cx="125" cy="131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cxnSp>
            <p:nvCxnSpPr>
              <p:cNvPr id="36067" name="AutoShape 16"/>
              <p:cNvCxnSpPr>
                <a:cxnSpLocks noChangeAspect="1" noChangeShapeType="1"/>
                <a:stCxn id="36066" idx="4"/>
                <a:endCxn id="36070" idx="0"/>
              </p:cNvCxnSpPr>
              <p:nvPr/>
            </p:nvCxnSpPr>
            <p:spPr bwMode="auto">
              <a:xfrm flipH="1">
                <a:off x="1821" y="1345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68" name="AutoShape 17"/>
              <p:cNvCxnSpPr>
                <a:cxnSpLocks noChangeAspect="1" noChangeShapeType="1"/>
                <a:stCxn id="36066" idx="4"/>
                <a:endCxn id="36069" idx="0"/>
              </p:cNvCxnSpPr>
              <p:nvPr/>
            </p:nvCxnSpPr>
            <p:spPr bwMode="auto">
              <a:xfrm>
                <a:off x="1940" y="1345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69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2033" y="1433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70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1796" y="1433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71" name="Text Box 20"/>
              <p:cNvSpPr txBox="1">
                <a:spLocks noChangeAspect="1" noChangeArrowheads="1"/>
              </p:cNvSpPr>
              <p:nvPr/>
            </p:nvSpPr>
            <p:spPr bwMode="auto">
              <a:xfrm>
                <a:off x="1755" y="1304"/>
                <a:ext cx="131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endParaRPr lang="en-US" sz="1000" b="1">
                  <a:latin typeface="Arial" charset="0"/>
                </a:endParaRPr>
              </a:p>
            </p:txBody>
          </p:sp>
          <p:cxnSp>
            <p:nvCxnSpPr>
              <p:cNvPr id="36072" name="AutoShape 21"/>
              <p:cNvCxnSpPr>
                <a:cxnSpLocks noChangeAspect="1" noChangeShapeType="1"/>
                <a:endCxn id="36066" idx="0"/>
              </p:cNvCxnSpPr>
              <p:nvPr/>
            </p:nvCxnSpPr>
            <p:spPr bwMode="auto">
              <a:xfrm flipH="1">
                <a:off x="1940" y="1163"/>
                <a:ext cx="917" cy="5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36003" name="AutoShape 22"/>
            <p:cNvSpPr>
              <a:spLocks noChangeAspect="1" noChangeArrowheads="1"/>
            </p:cNvSpPr>
            <p:nvPr/>
          </p:nvSpPr>
          <p:spPr bwMode="auto">
            <a:xfrm>
              <a:off x="1977" y="2519"/>
              <a:ext cx="222" cy="22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1800" b="1">
                  <a:latin typeface="Arial" charset="0"/>
                </a:rPr>
                <a:t>1</a:t>
              </a:r>
            </a:p>
          </p:txBody>
        </p:sp>
        <p:sp>
          <p:nvSpPr>
            <p:cNvPr id="36004" name="AutoShape 23"/>
            <p:cNvSpPr>
              <a:spLocks noChangeAspect="1" noChangeArrowheads="1"/>
            </p:cNvSpPr>
            <p:nvPr/>
          </p:nvSpPr>
          <p:spPr bwMode="auto">
            <a:xfrm>
              <a:off x="1029" y="2519"/>
              <a:ext cx="222" cy="223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1800" b="1">
                  <a:latin typeface="Arial" charset="0"/>
                </a:rPr>
                <a:t>0</a:t>
              </a:r>
            </a:p>
          </p:txBody>
        </p:sp>
        <p:cxnSp>
          <p:nvCxnSpPr>
            <p:cNvPr id="36005" name="AutoShape 24"/>
            <p:cNvCxnSpPr>
              <a:cxnSpLocks noChangeShapeType="1"/>
              <a:stCxn id="36070" idx="2"/>
              <a:endCxn id="36004" idx="0"/>
            </p:cNvCxnSpPr>
            <p:nvPr/>
          </p:nvCxnSpPr>
          <p:spPr bwMode="auto">
            <a:xfrm>
              <a:off x="643" y="1496"/>
              <a:ext cx="497" cy="10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873" y="1500"/>
              <a:ext cx="369" cy="441"/>
              <a:chOff x="2033" y="1497"/>
              <a:chExt cx="369" cy="441"/>
            </a:xfrm>
          </p:grpSpPr>
          <p:sp>
            <p:nvSpPr>
              <p:cNvPr id="36056" name="AutoShape 26"/>
              <p:cNvSpPr>
                <a:spLocks noChangeAspect="1" noChangeArrowheads="1"/>
              </p:cNvSpPr>
              <p:nvPr/>
            </p:nvSpPr>
            <p:spPr bwMode="auto">
              <a:xfrm>
                <a:off x="2052" y="1605"/>
                <a:ext cx="333" cy="33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57" name="Oval 27"/>
              <p:cNvSpPr>
                <a:spLocks noChangeAspect="1" noChangeArrowheads="1"/>
              </p:cNvSpPr>
              <p:nvPr/>
            </p:nvSpPr>
            <p:spPr bwMode="auto">
              <a:xfrm>
                <a:off x="2155" y="1622"/>
                <a:ext cx="126" cy="13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cxnSp>
            <p:nvCxnSpPr>
              <p:cNvPr id="36058" name="AutoShape 28"/>
              <p:cNvCxnSpPr>
                <a:cxnSpLocks noChangeAspect="1" noChangeShapeType="1"/>
                <a:stCxn id="36057" idx="4"/>
                <a:endCxn id="36061" idx="0"/>
              </p:cNvCxnSpPr>
              <p:nvPr/>
            </p:nvCxnSpPr>
            <p:spPr bwMode="auto">
              <a:xfrm flipH="1">
                <a:off x="2100" y="1752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59" name="AutoShape 29"/>
              <p:cNvCxnSpPr>
                <a:cxnSpLocks noChangeAspect="1" noChangeShapeType="1"/>
                <a:stCxn id="36057" idx="4"/>
                <a:endCxn id="36060" idx="0"/>
              </p:cNvCxnSpPr>
              <p:nvPr/>
            </p:nvCxnSpPr>
            <p:spPr bwMode="auto">
              <a:xfrm>
                <a:off x="2219" y="1752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60" name="Rectangle 30"/>
              <p:cNvSpPr>
                <a:spLocks noChangeAspect="1" noChangeArrowheads="1"/>
              </p:cNvSpPr>
              <p:nvPr/>
            </p:nvSpPr>
            <p:spPr bwMode="auto">
              <a:xfrm>
                <a:off x="2311" y="1840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61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2074" y="1840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62" name="Text Box 32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2034" y="1712"/>
                <a:ext cx="131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8</a:t>
                </a:r>
              </a:p>
            </p:txBody>
          </p:sp>
          <p:sp>
            <p:nvSpPr>
              <p:cNvPr id="36063" name="Text Box 33"/>
              <p:cNvSpPr txBox="1">
                <a:spLocks noChangeAspect="1" noChangeArrowheads="1"/>
              </p:cNvSpPr>
              <p:nvPr/>
            </p:nvSpPr>
            <p:spPr bwMode="auto">
              <a:xfrm>
                <a:off x="2272" y="1710"/>
                <a:ext cx="13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2</a:t>
                </a:r>
              </a:p>
            </p:txBody>
          </p:sp>
          <p:cxnSp>
            <p:nvCxnSpPr>
              <p:cNvPr id="36064" name="AutoShape 34"/>
              <p:cNvCxnSpPr>
                <a:cxnSpLocks noChangeAspect="1" noChangeShapeType="1"/>
                <a:endCxn id="36057" idx="0"/>
              </p:cNvCxnSpPr>
              <p:nvPr/>
            </p:nvCxnSpPr>
            <p:spPr bwMode="auto">
              <a:xfrm>
                <a:off x="2057" y="1497"/>
                <a:ext cx="161" cy="12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36007" name="AutoShape 35"/>
            <p:cNvCxnSpPr>
              <a:cxnSpLocks noChangeShapeType="1"/>
              <a:stCxn id="36061" idx="2"/>
              <a:endCxn id="36004" idx="0"/>
            </p:cNvCxnSpPr>
            <p:nvPr/>
          </p:nvCxnSpPr>
          <p:spPr bwMode="auto">
            <a:xfrm>
              <a:off x="940" y="1907"/>
              <a:ext cx="200" cy="6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008" name="AutoShape 36"/>
            <p:cNvCxnSpPr>
              <a:cxnSpLocks noChangeShapeType="1"/>
              <a:stCxn id="36060" idx="2"/>
              <a:endCxn id="36003" idx="0"/>
            </p:cNvCxnSpPr>
            <p:nvPr/>
          </p:nvCxnSpPr>
          <p:spPr bwMode="auto">
            <a:xfrm>
              <a:off x="1177" y="1907"/>
              <a:ext cx="911" cy="6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879" y="1500"/>
              <a:ext cx="789" cy="441"/>
              <a:chOff x="2057" y="1497"/>
              <a:chExt cx="789" cy="441"/>
            </a:xfrm>
          </p:grpSpPr>
          <p:sp>
            <p:nvSpPr>
              <p:cNvPr id="36047" name="AutoShape 38"/>
              <p:cNvSpPr>
                <a:spLocks noChangeAspect="1" noChangeArrowheads="1"/>
              </p:cNvSpPr>
              <p:nvPr/>
            </p:nvSpPr>
            <p:spPr bwMode="auto">
              <a:xfrm>
                <a:off x="2496" y="1605"/>
                <a:ext cx="333" cy="33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48" name="Oval 39"/>
              <p:cNvSpPr>
                <a:spLocks noChangeAspect="1" noChangeArrowheads="1"/>
              </p:cNvSpPr>
              <p:nvPr/>
            </p:nvSpPr>
            <p:spPr bwMode="auto">
              <a:xfrm>
                <a:off x="2599" y="1622"/>
                <a:ext cx="126" cy="13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cxnSp>
            <p:nvCxnSpPr>
              <p:cNvPr id="36049" name="AutoShape 40"/>
              <p:cNvCxnSpPr>
                <a:cxnSpLocks noChangeAspect="1" noChangeShapeType="1"/>
                <a:stCxn id="36048" idx="4"/>
                <a:endCxn id="36052" idx="0"/>
              </p:cNvCxnSpPr>
              <p:nvPr/>
            </p:nvCxnSpPr>
            <p:spPr bwMode="auto">
              <a:xfrm flipH="1">
                <a:off x="2544" y="1752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50" name="AutoShape 41"/>
              <p:cNvCxnSpPr>
                <a:cxnSpLocks noChangeAspect="1" noChangeShapeType="1"/>
                <a:stCxn id="36048" idx="4"/>
                <a:endCxn id="36051" idx="0"/>
              </p:cNvCxnSpPr>
              <p:nvPr/>
            </p:nvCxnSpPr>
            <p:spPr bwMode="auto">
              <a:xfrm>
                <a:off x="2663" y="1752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51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2755" y="1840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52" name="Rectangle 43"/>
              <p:cNvSpPr>
                <a:spLocks noChangeAspect="1" noChangeArrowheads="1"/>
              </p:cNvSpPr>
              <p:nvPr/>
            </p:nvSpPr>
            <p:spPr bwMode="auto">
              <a:xfrm>
                <a:off x="2518" y="1840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53" name="Text Box 44"/>
              <p:cNvSpPr txBox="1">
                <a:spLocks noChangeAspect="1" noChangeArrowheads="1"/>
              </p:cNvSpPr>
              <p:nvPr/>
            </p:nvSpPr>
            <p:spPr bwMode="auto">
              <a:xfrm>
                <a:off x="2478" y="1712"/>
                <a:ext cx="131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36054" name="Text Box 45"/>
              <p:cNvSpPr txBox="1">
                <a:spLocks noChangeAspect="1" noChangeArrowheads="1"/>
              </p:cNvSpPr>
              <p:nvPr/>
            </p:nvSpPr>
            <p:spPr bwMode="auto">
              <a:xfrm>
                <a:off x="2716" y="1710"/>
                <a:ext cx="13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2</a:t>
                </a:r>
              </a:p>
            </p:txBody>
          </p:sp>
          <p:cxnSp>
            <p:nvCxnSpPr>
              <p:cNvPr id="36055" name="AutoShape 46"/>
              <p:cNvCxnSpPr>
                <a:cxnSpLocks noChangeAspect="1" noChangeShapeType="1"/>
                <a:endCxn id="36048" idx="0"/>
              </p:cNvCxnSpPr>
              <p:nvPr/>
            </p:nvCxnSpPr>
            <p:spPr bwMode="auto">
              <a:xfrm>
                <a:off x="2057" y="1497"/>
                <a:ext cx="605" cy="12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1365" y="1908"/>
              <a:ext cx="935" cy="442"/>
              <a:chOff x="2544" y="1904"/>
              <a:chExt cx="935" cy="442"/>
            </a:xfrm>
          </p:grpSpPr>
          <p:sp>
            <p:nvSpPr>
              <p:cNvPr id="36038" name="AutoShape 48"/>
              <p:cNvSpPr>
                <a:spLocks noChangeAspect="1" noChangeArrowheads="1"/>
              </p:cNvSpPr>
              <p:nvPr/>
            </p:nvSpPr>
            <p:spPr bwMode="auto">
              <a:xfrm>
                <a:off x="3128" y="2013"/>
                <a:ext cx="334" cy="33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39" name="Oval 49"/>
              <p:cNvSpPr>
                <a:spLocks noChangeAspect="1" noChangeArrowheads="1"/>
              </p:cNvSpPr>
              <p:nvPr/>
            </p:nvSpPr>
            <p:spPr bwMode="auto">
              <a:xfrm>
                <a:off x="3232" y="2030"/>
                <a:ext cx="126" cy="13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E</a:t>
                </a:r>
              </a:p>
            </p:txBody>
          </p:sp>
          <p:cxnSp>
            <p:nvCxnSpPr>
              <p:cNvPr id="36040" name="AutoShape 50"/>
              <p:cNvCxnSpPr>
                <a:cxnSpLocks noChangeAspect="1" noChangeShapeType="1"/>
                <a:stCxn id="36039" idx="4"/>
                <a:endCxn id="36043" idx="0"/>
              </p:cNvCxnSpPr>
              <p:nvPr/>
            </p:nvCxnSpPr>
            <p:spPr bwMode="auto">
              <a:xfrm flipH="1">
                <a:off x="3176" y="2160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41" name="AutoShape 51"/>
              <p:cNvCxnSpPr>
                <a:cxnSpLocks noChangeAspect="1" noChangeShapeType="1"/>
                <a:stCxn id="36039" idx="4"/>
                <a:endCxn id="36042" idx="0"/>
              </p:cNvCxnSpPr>
              <p:nvPr/>
            </p:nvCxnSpPr>
            <p:spPr bwMode="auto">
              <a:xfrm>
                <a:off x="3295" y="2160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42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3388" y="2248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43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3151" y="2248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44" name="Text Box 54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3111" y="2119"/>
                <a:ext cx="13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8</a:t>
                </a:r>
              </a:p>
            </p:txBody>
          </p:sp>
          <p:sp>
            <p:nvSpPr>
              <p:cNvPr id="36045" name="Text Box 55"/>
              <p:cNvSpPr txBox="1">
                <a:spLocks noChangeAspect="1" noChangeArrowheads="1"/>
              </p:cNvSpPr>
              <p:nvPr/>
            </p:nvSpPr>
            <p:spPr bwMode="auto">
              <a:xfrm>
                <a:off x="3348" y="2118"/>
                <a:ext cx="131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3</a:t>
                </a:r>
              </a:p>
            </p:txBody>
          </p:sp>
          <p:cxnSp>
            <p:nvCxnSpPr>
              <p:cNvPr id="36046" name="AutoShape 56"/>
              <p:cNvCxnSpPr>
                <a:cxnSpLocks noChangeAspect="1" noChangeShapeType="1"/>
                <a:endCxn id="36039" idx="0"/>
              </p:cNvCxnSpPr>
              <p:nvPr/>
            </p:nvCxnSpPr>
            <p:spPr bwMode="auto">
              <a:xfrm>
                <a:off x="2544" y="1904"/>
                <a:ext cx="751" cy="12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36011" name="AutoShape 57"/>
            <p:cNvCxnSpPr>
              <a:cxnSpLocks noChangeShapeType="1"/>
              <a:stCxn id="36043" idx="2"/>
              <a:endCxn id="36004" idx="0"/>
            </p:cNvCxnSpPr>
            <p:nvPr/>
          </p:nvCxnSpPr>
          <p:spPr bwMode="auto">
            <a:xfrm flipH="1">
              <a:off x="1140" y="2316"/>
              <a:ext cx="858" cy="2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012" name="AutoShape 58"/>
            <p:cNvCxnSpPr>
              <a:cxnSpLocks noChangeShapeType="1"/>
              <a:stCxn id="36042" idx="2"/>
              <a:endCxn id="36003" idx="0"/>
            </p:cNvCxnSpPr>
            <p:nvPr/>
          </p:nvCxnSpPr>
          <p:spPr bwMode="auto">
            <a:xfrm flipH="1">
              <a:off x="2088" y="2316"/>
              <a:ext cx="147" cy="2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8" name="Group 59"/>
            <p:cNvGrpSpPr>
              <a:grpSpLocks/>
            </p:cNvGrpSpPr>
            <p:nvPr/>
          </p:nvGrpSpPr>
          <p:grpSpPr bwMode="auto">
            <a:xfrm>
              <a:off x="1605" y="1902"/>
              <a:ext cx="1295" cy="442"/>
              <a:chOff x="2709" y="1904"/>
              <a:chExt cx="1295" cy="442"/>
            </a:xfrm>
          </p:grpSpPr>
          <p:sp>
            <p:nvSpPr>
              <p:cNvPr id="36029" name="AutoShape 60"/>
              <p:cNvSpPr>
                <a:spLocks noChangeAspect="1" noChangeArrowheads="1"/>
              </p:cNvSpPr>
              <p:nvPr/>
            </p:nvSpPr>
            <p:spPr bwMode="auto">
              <a:xfrm>
                <a:off x="3654" y="2013"/>
                <a:ext cx="333" cy="33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30" name="Oval 61"/>
              <p:cNvSpPr>
                <a:spLocks noChangeAspect="1" noChangeArrowheads="1"/>
              </p:cNvSpPr>
              <p:nvPr/>
            </p:nvSpPr>
            <p:spPr bwMode="auto">
              <a:xfrm>
                <a:off x="3757" y="2030"/>
                <a:ext cx="126" cy="13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E</a:t>
                </a:r>
              </a:p>
            </p:txBody>
          </p:sp>
          <p:cxnSp>
            <p:nvCxnSpPr>
              <p:cNvPr id="36031" name="AutoShape 62"/>
              <p:cNvCxnSpPr>
                <a:cxnSpLocks noChangeAspect="1" noChangeShapeType="1"/>
                <a:stCxn id="36030" idx="4"/>
                <a:endCxn id="36034" idx="0"/>
              </p:cNvCxnSpPr>
              <p:nvPr/>
            </p:nvCxnSpPr>
            <p:spPr bwMode="auto">
              <a:xfrm flipH="1">
                <a:off x="3701" y="2160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32" name="AutoShape 63"/>
              <p:cNvCxnSpPr>
                <a:cxnSpLocks noChangeAspect="1" noChangeShapeType="1"/>
                <a:stCxn id="36030" idx="4"/>
                <a:endCxn id="36033" idx="0"/>
              </p:cNvCxnSpPr>
              <p:nvPr/>
            </p:nvCxnSpPr>
            <p:spPr bwMode="auto">
              <a:xfrm>
                <a:off x="3820" y="2160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33" name="Rectangle 64"/>
              <p:cNvSpPr>
                <a:spLocks noChangeAspect="1" noChangeArrowheads="1"/>
              </p:cNvSpPr>
              <p:nvPr/>
            </p:nvSpPr>
            <p:spPr bwMode="auto">
              <a:xfrm>
                <a:off x="3913" y="2248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34" name="Rectangle 65"/>
              <p:cNvSpPr>
                <a:spLocks noChangeAspect="1" noChangeArrowheads="1"/>
              </p:cNvSpPr>
              <p:nvPr/>
            </p:nvSpPr>
            <p:spPr bwMode="auto">
              <a:xfrm>
                <a:off x="3676" y="2248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35" name="Text Box 66"/>
              <p:cNvSpPr txBox="1">
                <a:spLocks noChangeAspect="1" noChangeArrowheads="1"/>
              </p:cNvSpPr>
              <p:nvPr/>
            </p:nvSpPr>
            <p:spPr bwMode="auto">
              <a:xfrm rot="-5400000">
                <a:off x="3636" y="2119"/>
                <a:ext cx="13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8</a:t>
                </a:r>
              </a:p>
            </p:txBody>
          </p:sp>
          <p:sp>
            <p:nvSpPr>
              <p:cNvPr id="36036" name="Text Box 67"/>
              <p:cNvSpPr txBox="1">
                <a:spLocks noChangeAspect="1" noChangeArrowheads="1"/>
              </p:cNvSpPr>
              <p:nvPr/>
            </p:nvSpPr>
            <p:spPr bwMode="auto">
              <a:xfrm>
                <a:off x="3874" y="2118"/>
                <a:ext cx="130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4</a:t>
                </a:r>
              </a:p>
            </p:txBody>
          </p:sp>
          <p:cxnSp>
            <p:nvCxnSpPr>
              <p:cNvPr id="36037" name="AutoShape 68"/>
              <p:cNvCxnSpPr>
                <a:cxnSpLocks noChangeAspect="1" noChangeShapeType="1"/>
                <a:endCxn id="36030" idx="0"/>
              </p:cNvCxnSpPr>
              <p:nvPr/>
            </p:nvCxnSpPr>
            <p:spPr bwMode="auto">
              <a:xfrm>
                <a:off x="2709" y="1904"/>
                <a:ext cx="1111" cy="12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cxnSp>
          <p:nvCxnSpPr>
            <p:cNvPr id="36014" name="AutoShape 69"/>
            <p:cNvCxnSpPr>
              <a:cxnSpLocks noChangeShapeType="1"/>
              <a:stCxn id="36034" idx="2"/>
              <a:endCxn id="36004" idx="0"/>
            </p:cNvCxnSpPr>
            <p:nvPr/>
          </p:nvCxnSpPr>
          <p:spPr bwMode="auto">
            <a:xfrm flipH="1">
              <a:off x="1140" y="2310"/>
              <a:ext cx="1458" cy="2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015" name="AutoShape 70"/>
            <p:cNvCxnSpPr>
              <a:cxnSpLocks noChangeShapeType="1"/>
              <a:stCxn id="36033" idx="2"/>
              <a:endCxn id="36003" idx="0"/>
            </p:cNvCxnSpPr>
            <p:nvPr/>
          </p:nvCxnSpPr>
          <p:spPr bwMode="auto">
            <a:xfrm flipH="1">
              <a:off x="2088" y="2310"/>
              <a:ext cx="747" cy="2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9" name="Group 82"/>
            <p:cNvGrpSpPr>
              <a:grpSpLocks/>
            </p:cNvGrpSpPr>
            <p:nvPr/>
          </p:nvGrpSpPr>
          <p:grpSpPr bwMode="auto">
            <a:xfrm>
              <a:off x="2367" y="1602"/>
              <a:ext cx="369" cy="333"/>
              <a:chOff x="3396" y="3132"/>
              <a:chExt cx="369" cy="333"/>
            </a:xfrm>
          </p:grpSpPr>
          <p:sp>
            <p:nvSpPr>
              <p:cNvPr id="36021" name="AutoShape 83"/>
              <p:cNvSpPr>
                <a:spLocks noChangeAspect="1" noChangeArrowheads="1"/>
              </p:cNvSpPr>
              <p:nvPr/>
            </p:nvSpPr>
            <p:spPr bwMode="auto">
              <a:xfrm>
                <a:off x="3414" y="3132"/>
                <a:ext cx="334" cy="333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sz="1600" b="1">
                  <a:latin typeface="Arial" charset="0"/>
                </a:endParaRPr>
              </a:p>
            </p:txBody>
          </p:sp>
          <p:sp>
            <p:nvSpPr>
              <p:cNvPr id="36022" name="Oval 84"/>
              <p:cNvSpPr>
                <a:spLocks noChangeAspect="1" noChangeArrowheads="1"/>
              </p:cNvSpPr>
              <p:nvPr/>
            </p:nvSpPr>
            <p:spPr bwMode="auto">
              <a:xfrm>
                <a:off x="3518" y="3149"/>
                <a:ext cx="125" cy="13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45720" tIns="0" rIns="45720" bIns="0" anchor="ctr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cxnSp>
            <p:nvCxnSpPr>
              <p:cNvPr id="36023" name="AutoShape 85"/>
              <p:cNvCxnSpPr>
                <a:cxnSpLocks noChangeAspect="1" noChangeShapeType="1"/>
                <a:stCxn id="36022" idx="4"/>
                <a:endCxn id="36026" idx="0"/>
              </p:cNvCxnSpPr>
              <p:nvPr/>
            </p:nvCxnSpPr>
            <p:spPr bwMode="auto">
              <a:xfrm flipH="1">
                <a:off x="3462" y="3279"/>
                <a:ext cx="119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6024" name="AutoShape 86"/>
              <p:cNvCxnSpPr>
                <a:cxnSpLocks noChangeAspect="1" noChangeShapeType="1"/>
                <a:stCxn id="36022" idx="4"/>
                <a:endCxn id="36025" idx="0"/>
              </p:cNvCxnSpPr>
              <p:nvPr/>
            </p:nvCxnSpPr>
            <p:spPr bwMode="auto">
              <a:xfrm>
                <a:off x="3581" y="3279"/>
                <a:ext cx="118" cy="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36025" name="Rectangle 87"/>
              <p:cNvSpPr>
                <a:spLocks noChangeAspect="1" noChangeArrowheads="1"/>
              </p:cNvSpPr>
              <p:nvPr/>
            </p:nvSpPr>
            <p:spPr bwMode="auto">
              <a:xfrm>
                <a:off x="3674" y="3367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36026" name="Rectangle 88"/>
              <p:cNvSpPr>
                <a:spLocks noChangeAspect="1" noChangeArrowheads="1"/>
              </p:cNvSpPr>
              <p:nvPr/>
            </p:nvSpPr>
            <p:spPr bwMode="auto">
              <a:xfrm>
                <a:off x="3437" y="3367"/>
                <a:ext cx="51" cy="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8288" tIns="0" rIns="18288" bIns="0" anchor="ctr"/>
              <a:lstStyle/>
              <a:p>
                <a:pPr eaLnBrk="1" hangingPunct="1"/>
                <a:r>
                  <a:rPr lang="en-US" sz="7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36027" name="Text Box 89"/>
              <p:cNvSpPr txBox="1">
                <a:spLocks noChangeAspect="1" noChangeArrowheads="1"/>
              </p:cNvSpPr>
              <p:nvPr/>
            </p:nvSpPr>
            <p:spPr bwMode="auto">
              <a:xfrm>
                <a:off x="3396" y="3239"/>
                <a:ext cx="131" cy="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6</a:t>
                </a:r>
              </a:p>
            </p:txBody>
          </p:sp>
          <p:sp>
            <p:nvSpPr>
              <p:cNvPr id="36028" name="Text Box 90"/>
              <p:cNvSpPr txBox="1">
                <a:spLocks noChangeAspect="1" noChangeArrowheads="1"/>
              </p:cNvSpPr>
              <p:nvPr/>
            </p:nvSpPr>
            <p:spPr bwMode="auto">
              <a:xfrm>
                <a:off x="3634" y="3237"/>
                <a:ext cx="131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 defTabSz="1411288" eaLnBrk="1" hangingPunct="1"/>
                <a:r>
                  <a:rPr lang="en-US" sz="1000" b="1">
                    <a:latin typeface="Arial" charset="0"/>
                  </a:rPr>
                  <a:t>5</a:t>
                </a:r>
              </a:p>
            </p:txBody>
          </p:sp>
        </p:grpSp>
        <p:cxnSp>
          <p:nvCxnSpPr>
            <p:cNvPr id="36017" name="AutoShape 92"/>
            <p:cNvCxnSpPr>
              <a:cxnSpLocks noChangeShapeType="1"/>
              <a:stCxn id="36026" idx="2"/>
              <a:endCxn id="36039" idx="0"/>
            </p:cNvCxnSpPr>
            <p:nvPr/>
          </p:nvCxnSpPr>
          <p:spPr bwMode="auto">
            <a:xfrm flipH="1">
              <a:off x="2116" y="1901"/>
              <a:ext cx="318" cy="1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018" name="AutoShape 93"/>
            <p:cNvCxnSpPr>
              <a:cxnSpLocks noChangeShapeType="1"/>
              <a:stCxn id="36025" idx="2"/>
              <a:endCxn id="36030" idx="0"/>
            </p:cNvCxnSpPr>
            <p:nvPr/>
          </p:nvCxnSpPr>
          <p:spPr bwMode="auto">
            <a:xfrm>
              <a:off x="2671" y="1901"/>
              <a:ext cx="45" cy="1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019" name="AutoShape 100"/>
            <p:cNvCxnSpPr>
              <a:cxnSpLocks noChangeShapeType="1"/>
              <a:stCxn id="36077" idx="2"/>
              <a:endCxn id="36057" idx="0"/>
            </p:cNvCxnSpPr>
            <p:nvPr/>
          </p:nvCxnSpPr>
          <p:spPr bwMode="auto">
            <a:xfrm flipH="1">
              <a:off x="1058" y="1163"/>
              <a:ext cx="858" cy="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020" name="AutoShape 101"/>
            <p:cNvCxnSpPr>
              <a:cxnSpLocks noChangeShapeType="1"/>
              <a:stCxn id="36077" idx="2"/>
              <a:endCxn id="36022" idx="0"/>
            </p:cNvCxnSpPr>
            <p:nvPr/>
          </p:nvCxnSpPr>
          <p:spPr bwMode="auto">
            <a:xfrm>
              <a:off x="1916" y="1163"/>
              <a:ext cx="636" cy="4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0" name="Group 266"/>
          <p:cNvGrpSpPr>
            <a:grpSpLocks/>
          </p:cNvGrpSpPr>
          <p:nvPr/>
        </p:nvGrpSpPr>
        <p:grpSpPr bwMode="auto">
          <a:xfrm>
            <a:off x="331788" y="5010148"/>
            <a:ext cx="1168399" cy="1533525"/>
            <a:chOff x="209" y="3156"/>
            <a:chExt cx="736" cy="966"/>
          </a:xfrm>
        </p:grpSpPr>
        <p:sp>
          <p:nvSpPr>
            <p:cNvPr id="35990" name="Oval 102"/>
            <p:cNvSpPr>
              <a:spLocks noChangeArrowheads="1"/>
            </p:cNvSpPr>
            <p:nvPr/>
          </p:nvSpPr>
          <p:spPr bwMode="auto">
            <a:xfrm>
              <a:off x="479" y="3156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A=0</a:t>
              </a:r>
            </a:p>
          </p:txBody>
        </p:sp>
        <p:sp>
          <p:nvSpPr>
            <p:cNvPr id="35991" name="Oval 103"/>
            <p:cNvSpPr>
              <a:spLocks noChangeArrowheads="1"/>
            </p:cNvSpPr>
            <p:nvPr/>
          </p:nvSpPr>
          <p:spPr bwMode="auto">
            <a:xfrm>
              <a:off x="598" y="3928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E=1</a:t>
              </a:r>
            </a:p>
          </p:txBody>
        </p:sp>
        <p:sp>
          <p:nvSpPr>
            <p:cNvPr id="35992" name="Oval 104"/>
            <p:cNvSpPr>
              <a:spLocks noChangeArrowheads="1"/>
            </p:cNvSpPr>
            <p:nvPr/>
          </p:nvSpPr>
          <p:spPr bwMode="auto">
            <a:xfrm>
              <a:off x="479" y="3409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B=1</a:t>
              </a:r>
            </a:p>
          </p:txBody>
        </p:sp>
        <p:sp>
          <p:nvSpPr>
            <p:cNvPr id="35993" name="Oval 105"/>
            <p:cNvSpPr>
              <a:spLocks noChangeArrowheads="1"/>
            </p:cNvSpPr>
            <p:nvPr/>
          </p:nvSpPr>
          <p:spPr bwMode="auto">
            <a:xfrm>
              <a:off x="597" y="3655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D=0</a:t>
              </a:r>
            </a:p>
          </p:txBody>
        </p:sp>
        <p:cxnSp>
          <p:nvCxnSpPr>
            <p:cNvPr id="35994" name="AutoShape 106"/>
            <p:cNvCxnSpPr>
              <a:cxnSpLocks noChangeAspect="1" noChangeShapeType="1"/>
              <a:stCxn id="35990" idx="4"/>
              <a:endCxn id="35992" idx="0"/>
            </p:cNvCxnSpPr>
            <p:nvPr/>
          </p:nvCxnSpPr>
          <p:spPr bwMode="auto">
            <a:xfrm>
              <a:off x="580" y="3309"/>
              <a:ext cx="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95" name="Oval 107"/>
            <p:cNvSpPr>
              <a:spLocks noChangeArrowheads="1"/>
            </p:cNvSpPr>
            <p:nvPr/>
          </p:nvSpPr>
          <p:spPr bwMode="auto">
            <a:xfrm>
              <a:off x="335" y="3655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C=1</a:t>
              </a:r>
            </a:p>
          </p:txBody>
        </p:sp>
        <p:cxnSp>
          <p:nvCxnSpPr>
            <p:cNvPr id="35996" name="AutoShape 108"/>
            <p:cNvCxnSpPr>
              <a:cxnSpLocks noChangeAspect="1" noChangeShapeType="1"/>
              <a:stCxn id="35993" idx="4"/>
              <a:endCxn id="35991" idx="0"/>
            </p:cNvCxnSpPr>
            <p:nvPr/>
          </p:nvCxnSpPr>
          <p:spPr bwMode="auto">
            <a:xfrm>
              <a:off x="698" y="3809"/>
              <a:ext cx="1" cy="11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97" name="AutoShape 109"/>
            <p:cNvCxnSpPr>
              <a:cxnSpLocks noChangeShapeType="1"/>
              <a:stCxn id="35992" idx="5"/>
              <a:endCxn id="35993" idx="0"/>
            </p:cNvCxnSpPr>
            <p:nvPr/>
          </p:nvCxnSpPr>
          <p:spPr bwMode="auto">
            <a:xfrm>
              <a:off x="651" y="3540"/>
              <a:ext cx="47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98" name="AutoShape 110"/>
            <p:cNvCxnSpPr>
              <a:cxnSpLocks noChangeShapeType="1"/>
              <a:stCxn id="35992" idx="3"/>
              <a:endCxn id="35995" idx="0"/>
            </p:cNvCxnSpPr>
            <p:nvPr/>
          </p:nvCxnSpPr>
          <p:spPr bwMode="auto">
            <a:xfrm flipH="1">
              <a:off x="436" y="3540"/>
              <a:ext cx="73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99" name="Text Box 120"/>
            <p:cNvSpPr txBox="1">
              <a:spLocks noChangeArrowheads="1"/>
            </p:cNvSpPr>
            <p:nvPr/>
          </p:nvSpPr>
          <p:spPr bwMode="auto">
            <a:xfrm>
              <a:off x="209" y="3637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6000" name="Text Box 121"/>
            <p:cNvSpPr txBox="1">
              <a:spLocks noChangeArrowheads="1"/>
            </p:cNvSpPr>
            <p:nvPr/>
          </p:nvSpPr>
          <p:spPr bwMode="auto">
            <a:xfrm>
              <a:off x="757" y="3909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1" name="Group 267"/>
          <p:cNvGrpSpPr>
            <a:grpSpLocks/>
          </p:cNvGrpSpPr>
          <p:nvPr/>
        </p:nvGrpSpPr>
        <p:grpSpPr bwMode="auto">
          <a:xfrm>
            <a:off x="1801814" y="5005390"/>
            <a:ext cx="1166813" cy="1539875"/>
            <a:chOff x="1135" y="3153"/>
            <a:chExt cx="735" cy="970"/>
          </a:xfrm>
        </p:grpSpPr>
        <p:sp>
          <p:nvSpPr>
            <p:cNvPr id="35978" name="Oval 111"/>
            <p:cNvSpPr>
              <a:spLocks noChangeArrowheads="1"/>
            </p:cNvSpPr>
            <p:nvPr/>
          </p:nvSpPr>
          <p:spPr bwMode="auto">
            <a:xfrm>
              <a:off x="1383" y="3153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A=0</a:t>
              </a:r>
            </a:p>
          </p:txBody>
        </p:sp>
        <p:sp>
          <p:nvSpPr>
            <p:cNvPr id="35979" name="Oval 112"/>
            <p:cNvSpPr>
              <a:spLocks noChangeArrowheads="1"/>
            </p:cNvSpPr>
            <p:nvPr/>
          </p:nvSpPr>
          <p:spPr bwMode="auto">
            <a:xfrm>
              <a:off x="1516" y="3925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E=1</a:t>
              </a:r>
            </a:p>
          </p:txBody>
        </p:sp>
        <p:sp>
          <p:nvSpPr>
            <p:cNvPr id="35980" name="Oval 113"/>
            <p:cNvSpPr>
              <a:spLocks noChangeArrowheads="1"/>
            </p:cNvSpPr>
            <p:nvPr/>
          </p:nvSpPr>
          <p:spPr bwMode="auto">
            <a:xfrm>
              <a:off x="1383" y="3406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B=1</a:t>
              </a:r>
            </a:p>
          </p:txBody>
        </p:sp>
        <p:sp>
          <p:nvSpPr>
            <p:cNvPr id="35981" name="Oval 114"/>
            <p:cNvSpPr>
              <a:spLocks noChangeArrowheads="1"/>
            </p:cNvSpPr>
            <p:nvPr/>
          </p:nvSpPr>
          <p:spPr bwMode="auto">
            <a:xfrm>
              <a:off x="1515" y="3652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D=1</a:t>
              </a:r>
            </a:p>
          </p:txBody>
        </p:sp>
        <p:cxnSp>
          <p:nvCxnSpPr>
            <p:cNvPr id="35982" name="AutoShape 115"/>
            <p:cNvCxnSpPr>
              <a:cxnSpLocks noChangeAspect="1" noChangeShapeType="1"/>
              <a:stCxn id="35978" idx="4"/>
              <a:endCxn id="35980" idx="0"/>
            </p:cNvCxnSpPr>
            <p:nvPr/>
          </p:nvCxnSpPr>
          <p:spPr bwMode="auto">
            <a:xfrm>
              <a:off x="1484" y="3306"/>
              <a:ext cx="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83" name="Oval 116"/>
            <p:cNvSpPr>
              <a:spLocks noChangeArrowheads="1"/>
            </p:cNvSpPr>
            <p:nvPr/>
          </p:nvSpPr>
          <p:spPr bwMode="auto">
            <a:xfrm>
              <a:off x="1258" y="3652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C=1</a:t>
              </a:r>
            </a:p>
          </p:txBody>
        </p:sp>
        <p:cxnSp>
          <p:nvCxnSpPr>
            <p:cNvPr id="35984" name="AutoShape 117"/>
            <p:cNvCxnSpPr>
              <a:cxnSpLocks noChangeAspect="1" noChangeShapeType="1"/>
              <a:stCxn id="35981" idx="4"/>
              <a:endCxn id="35979" idx="0"/>
            </p:cNvCxnSpPr>
            <p:nvPr/>
          </p:nvCxnSpPr>
          <p:spPr bwMode="auto">
            <a:xfrm>
              <a:off x="1616" y="3806"/>
              <a:ext cx="1" cy="11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85" name="AutoShape 118"/>
            <p:cNvCxnSpPr>
              <a:cxnSpLocks noChangeShapeType="1"/>
              <a:stCxn id="35980" idx="5"/>
              <a:endCxn id="35981" idx="0"/>
            </p:cNvCxnSpPr>
            <p:nvPr/>
          </p:nvCxnSpPr>
          <p:spPr bwMode="auto">
            <a:xfrm>
              <a:off x="1555" y="3537"/>
              <a:ext cx="61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86" name="AutoShape 119"/>
            <p:cNvCxnSpPr>
              <a:cxnSpLocks noChangeShapeType="1"/>
              <a:stCxn id="35980" idx="3"/>
              <a:endCxn id="35983" idx="0"/>
            </p:cNvCxnSpPr>
            <p:nvPr/>
          </p:nvCxnSpPr>
          <p:spPr bwMode="auto">
            <a:xfrm flipH="1">
              <a:off x="1359" y="3537"/>
              <a:ext cx="54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87" name="Text Box 122"/>
            <p:cNvSpPr txBox="1">
              <a:spLocks noChangeArrowheads="1"/>
            </p:cNvSpPr>
            <p:nvPr/>
          </p:nvSpPr>
          <p:spPr bwMode="auto">
            <a:xfrm>
              <a:off x="1135" y="3636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988" name="Text Box 123"/>
            <p:cNvSpPr txBox="1">
              <a:spLocks noChangeArrowheads="1"/>
            </p:cNvSpPr>
            <p:nvPr/>
          </p:nvSpPr>
          <p:spPr bwMode="auto">
            <a:xfrm>
              <a:off x="1675" y="3636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989" name="Text Box 124"/>
            <p:cNvSpPr txBox="1">
              <a:spLocks noChangeArrowheads="1"/>
            </p:cNvSpPr>
            <p:nvPr/>
          </p:nvSpPr>
          <p:spPr bwMode="auto">
            <a:xfrm>
              <a:off x="1682" y="3910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</p:grpSp>
      <p:grpSp>
        <p:nvGrpSpPr>
          <p:cNvPr id="12" name="Group 268"/>
          <p:cNvGrpSpPr>
            <a:grpSpLocks/>
          </p:cNvGrpSpPr>
          <p:nvPr/>
        </p:nvGrpSpPr>
        <p:grpSpPr bwMode="auto">
          <a:xfrm>
            <a:off x="3270251" y="5011740"/>
            <a:ext cx="1166813" cy="1539875"/>
            <a:chOff x="2060" y="3157"/>
            <a:chExt cx="735" cy="970"/>
          </a:xfrm>
        </p:grpSpPr>
        <p:sp>
          <p:nvSpPr>
            <p:cNvPr id="35966" name="Oval 125"/>
            <p:cNvSpPr>
              <a:spLocks noChangeArrowheads="1"/>
            </p:cNvSpPr>
            <p:nvPr/>
          </p:nvSpPr>
          <p:spPr bwMode="auto">
            <a:xfrm>
              <a:off x="2308" y="3157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A=1</a:t>
              </a:r>
            </a:p>
          </p:txBody>
        </p:sp>
        <p:sp>
          <p:nvSpPr>
            <p:cNvPr id="35967" name="Oval 126"/>
            <p:cNvSpPr>
              <a:spLocks noChangeArrowheads="1"/>
            </p:cNvSpPr>
            <p:nvPr/>
          </p:nvSpPr>
          <p:spPr bwMode="auto">
            <a:xfrm>
              <a:off x="2441" y="3929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E=1</a:t>
              </a:r>
            </a:p>
          </p:txBody>
        </p:sp>
        <p:sp>
          <p:nvSpPr>
            <p:cNvPr id="35968" name="Oval 127"/>
            <p:cNvSpPr>
              <a:spLocks noChangeArrowheads="1"/>
            </p:cNvSpPr>
            <p:nvPr/>
          </p:nvSpPr>
          <p:spPr bwMode="auto">
            <a:xfrm>
              <a:off x="2308" y="3410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B=0</a:t>
              </a:r>
            </a:p>
          </p:txBody>
        </p:sp>
        <p:sp>
          <p:nvSpPr>
            <p:cNvPr id="35969" name="Oval 128"/>
            <p:cNvSpPr>
              <a:spLocks noChangeArrowheads="1"/>
            </p:cNvSpPr>
            <p:nvPr/>
          </p:nvSpPr>
          <p:spPr bwMode="auto">
            <a:xfrm>
              <a:off x="2440" y="3656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D=0</a:t>
              </a:r>
            </a:p>
          </p:txBody>
        </p:sp>
        <p:cxnSp>
          <p:nvCxnSpPr>
            <p:cNvPr id="35970" name="AutoShape 129"/>
            <p:cNvCxnSpPr>
              <a:cxnSpLocks noChangeAspect="1" noChangeShapeType="1"/>
              <a:stCxn id="35966" idx="4"/>
              <a:endCxn id="35968" idx="0"/>
            </p:cNvCxnSpPr>
            <p:nvPr/>
          </p:nvCxnSpPr>
          <p:spPr bwMode="auto">
            <a:xfrm>
              <a:off x="2409" y="3310"/>
              <a:ext cx="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71" name="Oval 130"/>
            <p:cNvSpPr>
              <a:spLocks noChangeArrowheads="1"/>
            </p:cNvSpPr>
            <p:nvPr/>
          </p:nvSpPr>
          <p:spPr bwMode="auto">
            <a:xfrm>
              <a:off x="2183" y="3656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C=1</a:t>
              </a:r>
            </a:p>
          </p:txBody>
        </p:sp>
        <p:cxnSp>
          <p:nvCxnSpPr>
            <p:cNvPr id="35972" name="AutoShape 131"/>
            <p:cNvCxnSpPr>
              <a:cxnSpLocks noChangeAspect="1" noChangeShapeType="1"/>
              <a:stCxn id="35969" idx="4"/>
              <a:endCxn id="35967" idx="0"/>
            </p:cNvCxnSpPr>
            <p:nvPr/>
          </p:nvCxnSpPr>
          <p:spPr bwMode="auto">
            <a:xfrm>
              <a:off x="2541" y="3810"/>
              <a:ext cx="1" cy="11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73" name="AutoShape 132"/>
            <p:cNvCxnSpPr>
              <a:cxnSpLocks noChangeShapeType="1"/>
              <a:stCxn id="35968" idx="5"/>
              <a:endCxn id="35969" idx="0"/>
            </p:cNvCxnSpPr>
            <p:nvPr/>
          </p:nvCxnSpPr>
          <p:spPr bwMode="auto">
            <a:xfrm>
              <a:off x="2480" y="3541"/>
              <a:ext cx="61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74" name="AutoShape 133"/>
            <p:cNvCxnSpPr>
              <a:cxnSpLocks noChangeShapeType="1"/>
              <a:stCxn id="35968" idx="3"/>
              <a:endCxn id="35971" idx="0"/>
            </p:cNvCxnSpPr>
            <p:nvPr/>
          </p:nvCxnSpPr>
          <p:spPr bwMode="auto">
            <a:xfrm flipH="1">
              <a:off x="2284" y="3541"/>
              <a:ext cx="54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75" name="Text Box 134"/>
            <p:cNvSpPr txBox="1">
              <a:spLocks noChangeArrowheads="1"/>
            </p:cNvSpPr>
            <p:nvPr/>
          </p:nvSpPr>
          <p:spPr bwMode="auto">
            <a:xfrm>
              <a:off x="2060" y="3640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976" name="Text Box 135"/>
            <p:cNvSpPr txBox="1">
              <a:spLocks noChangeArrowheads="1"/>
            </p:cNvSpPr>
            <p:nvPr/>
          </p:nvSpPr>
          <p:spPr bwMode="auto">
            <a:xfrm>
              <a:off x="2600" y="3640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5977" name="Text Box 136"/>
            <p:cNvSpPr txBox="1">
              <a:spLocks noChangeArrowheads="1"/>
            </p:cNvSpPr>
            <p:nvPr/>
          </p:nvSpPr>
          <p:spPr bwMode="auto">
            <a:xfrm>
              <a:off x="2607" y="3914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3" name="Group 269"/>
          <p:cNvGrpSpPr>
            <a:grpSpLocks/>
          </p:cNvGrpSpPr>
          <p:nvPr/>
        </p:nvGrpSpPr>
        <p:grpSpPr bwMode="auto">
          <a:xfrm>
            <a:off x="4729165" y="5024440"/>
            <a:ext cx="1166813" cy="1539875"/>
            <a:chOff x="2979" y="3165"/>
            <a:chExt cx="735" cy="970"/>
          </a:xfrm>
        </p:grpSpPr>
        <p:sp>
          <p:nvSpPr>
            <p:cNvPr id="35954" name="Oval 137"/>
            <p:cNvSpPr>
              <a:spLocks noChangeArrowheads="1"/>
            </p:cNvSpPr>
            <p:nvPr/>
          </p:nvSpPr>
          <p:spPr bwMode="auto">
            <a:xfrm>
              <a:off x="3233" y="3165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A=1</a:t>
              </a:r>
            </a:p>
          </p:txBody>
        </p:sp>
        <p:sp>
          <p:nvSpPr>
            <p:cNvPr id="35955" name="Oval 138"/>
            <p:cNvSpPr>
              <a:spLocks noChangeArrowheads="1"/>
            </p:cNvSpPr>
            <p:nvPr/>
          </p:nvSpPr>
          <p:spPr bwMode="auto">
            <a:xfrm>
              <a:off x="3366" y="3937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E=1</a:t>
              </a:r>
            </a:p>
          </p:txBody>
        </p:sp>
        <p:sp>
          <p:nvSpPr>
            <p:cNvPr id="35956" name="Oval 139"/>
            <p:cNvSpPr>
              <a:spLocks noChangeArrowheads="1"/>
            </p:cNvSpPr>
            <p:nvPr/>
          </p:nvSpPr>
          <p:spPr bwMode="auto">
            <a:xfrm>
              <a:off x="3233" y="3418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B=0</a:t>
              </a:r>
            </a:p>
          </p:txBody>
        </p:sp>
        <p:sp>
          <p:nvSpPr>
            <p:cNvPr id="35957" name="Oval 140"/>
            <p:cNvSpPr>
              <a:spLocks noChangeArrowheads="1"/>
            </p:cNvSpPr>
            <p:nvPr/>
          </p:nvSpPr>
          <p:spPr bwMode="auto">
            <a:xfrm>
              <a:off x="3365" y="3664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D=1</a:t>
              </a:r>
            </a:p>
          </p:txBody>
        </p:sp>
        <p:cxnSp>
          <p:nvCxnSpPr>
            <p:cNvPr id="35958" name="AutoShape 141"/>
            <p:cNvCxnSpPr>
              <a:cxnSpLocks noChangeAspect="1" noChangeShapeType="1"/>
              <a:stCxn id="35954" idx="4"/>
              <a:endCxn id="35956" idx="0"/>
            </p:cNvCxnSpPr>
            <p:nvPr/>
          </p:nvCxnSpPr>
          <p:spPr bwMode="auto">
            <a:xfrm>
              <a:off x="3334" y="3318"/>
              <a:ext cx="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59" name="Oval 142"/>
            <p:cNvSpPr>
              <a:spLocks noChangeArrowheads="1"/>
            </p:cNvSpPr>
            <p:nvPr/>
          </p:nvSpPr>
          <p:spPr bwMode="auto">
            <a:xfrm>
              <a:off x="3108" y="3664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C=1</a:t>
              </a:r>
            </a:p>
          </p:txBody>
        </p:sp>
        <p:cxnSp>
          <p:nvCxnSpPr>
            <p:cNvPr id="35960" name="AutoShape 143"/>
            <p:cNvCxnSpPr>
              <a:cxnSpLocks noChangeAspect="1" noChangeShapeType="1"/>
              <a:stCxn id="35957" idx="4"/>
              <a:endCxn id="35955" idx="0"/>
            </p:cNvCxnSpPr>
            <p:nvPr/>
          </p:nvCxnSpPr>
          <p:spPr bwMode="auto">
            <a:xfrm>
              <a:off x="3466" y="3818"/>
              <a:ext cx="1" cy="11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61" name="AutoShape 144"/>
            <p:cNvCxnSpPr>
              <a:cxnSpLocks noChangeShapeType="1"/>
              <a:stCxn id="35956" idx="5"/>
              <a:endCxn id="35957" idx="0"/>
            </p:cNvCxnSpPr>
            <p:nvPr/>
          </p:nvCxnSpPr>
          <p:spPr bwMode="auto">
            <a:xfrm>
              <a:off x="3405" y="3549"/>
              <a:ext cx="61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62" name="AutoShape 145"/>
            <p:cNvCxnSpPr>
              <a:cxnSpLocks noChangeShapeType="1"/>
              <a:stCxn id="35956" idx="3"/>
              <a:endCxn id="35959" idx="0"/>
            </p:cNvCxnSpPr>
            <p:nvPr/>
          </p:nvCxnSpPr>
          <p:spPr bwMode="auto">
            <a:xfrm flipH="1">
              <a:off x="3209" y="3549"/>
              <a:ext cx="54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63" name="Text Box 146"/>
            <p:cNvSpPr txBox="1">
              <a:spLocks noChangeArrowheads="1"/>
            </p:cNvSpPr>
            <p:nvPr/>
          </p:nvSpPr>
          <p:spPr bwMode="auto">
            <a:xfrm>
              <a:off x="2979" y="3648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964" name="Text Box 147"/>
            <p:cNvSpPr txBox="1">
              <a:spLocks noChangeArrowheads="1"/>
            </p:cNvSpPr>
            <p:nvPr/>
          </p:nvSpPr>
          <p:spPr bwMode="auto">
            <a:xfrm>
              <a:off x="3519" y="3648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5965" name="Text Box 148"/>
            <p:cNvSpPr txBox="1">
              <a:spLocks noChangeArrowheads="1"/>
            </p:cNvSpPr>
            <p:nvPr/>
          </p:nvSpPr>
          <p:spPr bwMode="auto">
            <a:xfrm>
              <a:off x="3526" y="3922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</p:grpSp>
      <p:grpSp>
        <p:nvGrpSpPr>
          <p:cNvPr id="14" name="Group 270"/>
          <p:cNvGrpSpPr>
            <a:grpSpLocks/>
          </p:cNvGrpSpPr>
          <p:nvPr/>
        </p:nvGrpSpPr>
        <p:grpSpPr bwMode="auto">
          <a:xfrm>
            <a:off x="6207128" y="5011740"/>
            <a:ext cx="1166813" cy="1539875"/>
            <a:chOff x="3910" y="3157"/>
            <a:chExt cx="735" cy="970"/>
          </a:xfrm>
        </p:grpSpPr>
        <p:sp>
          <p:nvSpPr>
            <p:cNvPr id="35942" name="Oval 149"/>
            <p:cNvSpPr>
              <a:spLocks noChangeArrowheads="1"/>
            </p:cNvSpPr>
            <p:nvPr/>
          </p:nvSpPr>
          <p:spPr bwMode="auto">
            <a:xfrm>
              <a:off x="4158" y="3157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A=1</a:t>
              </a:r>
            </a:p>
          </p:txBody>
        </p:sp>
        <p:sp>
          <p:nvSpPr>
            <p:cNvPr id="35943" name="Oval 150"/>
            <p:cNvSpPr>
              <a:spLocks noChangeArrowheads="1"/>
            </p:cNvSpPr>
            <p:nvPr/>
          </p:nvSpPr>
          <p:spPr bwMode="auto">
            <a:xfrm>
              <a:off x="4291" y="3929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E=1</a:t>
              </a:r>
            </a:p>
          </p:txBody>
        </p:sp>
        <p:sp>
          <p:nvSpPr>
            <p:cNvPr id="35944" name="Oval 151"/>
            <p:cNvSpPr>
              <a:spLocks noChangeArrowheads="1"/>
            </p:cNvSpPr>
            <p:nvPr/>
          </p:nvSpPr>
          <p:spPr bwMode="auto">
            <a:xfrm>
              <a:off x="4158" y="3410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B=1</a:t>
              </a:r>
            </a:p>
          </p:txBody>
        </p:sp>
        <p:sp>
          <p:nvSpPr>
            <p:cNvPr id="35945" name="Oval 152"/>
            <p:cNvSpPr>
              <a:spLocks noChangeArrowheads="1"/>
            </p:cNvSpPr>
            <p:nvPr/>
          </p:nvSpPr>
          <p:spPr bwMode="auto">
            <a:xfrm>
              <a:off x="4290" y="3656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D=0</a:t>
              </a:r>
            </a:p>
          </p:txBody>
        </p:sp>
        <p:cxnSp>
          <p:nvCxnSpPr>
            <p:cNvPr id="35946" name="AutoShape 153"/>
            <p:cNvCxnSpPr>
              <a:cxnSpLocks noChangeAspect="1" noChangeShapeType="1"/>
              <a:stCxn id="35942" idx="4"/>
              <a:endCxn id="35944" idx="0"/>
            </p:cNvCxnSpPr>
            <p:nvPr/>
          </p:nvCxnSpPr>
          <p:spPr bwMode="auto">
            <a:xfrm>
              <a:off x="4259" y="3310"/>
              <a:ext cx="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47" name="Oval 154"/>
            <p:cNvSpPr>
              <a:spLocks noChangeArrowheads="1"/>
            </p:cNvSpPr>
            <p:nvPr/>
          </p:nvSpPr>
          <p:spPr bwMode="auto">
            <a:xfrm>
              <a:off x="4033" y="3656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C=1</a:t>
              </a:r>
            </a:p>
          </p:txBody>
        </p:sp>
        <p:cxnSp>
          <p:nvCxnSpPr>
            <p:cNvPr id="35948" name="AutoShape 155"/>
            <p:cNvCxnSpPr>
              <a:cxnSpLocks noChangeAspect="1" noChangeShapeType="1"/>
              <a:stCxn id="35945" idx="4"/>
              <a:endCxn id="35943" idx="0"/>
            </p:cNvCxnSpPr>
            <p:nvPr/>
          </p:nvCxnSpPr>
          <p:spPr bwMode="auto">
            <a:xfrm>
              <a:off x="4391" y="3810"/>
              <a:ext cx="1" cy="11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49" name="AutoShape 156"/>
            <p:cNvCxnSpPr>
              <a:cxnSpLocks noChangeShapeType="1"/>
              <a:stCxn id="35944" idx="5"/>
              <a:endCxn id="35945" idx="0"/>
            </p:cNvCxnSpPr>
            <p:nvPr/>
          </p:nvCxnSpPr>
          <p:spPr bwMode="auto">
            <a:xfrm>
              <a:off x="4330" y="3541"/>
              <a:ext cx="61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50" name="AutoShape 157"/>
            <p:cNvCxnSpPr>
              <a:cxnSpLocks noChangeShapeType="1"/>
              <a:stCxn id="35944" idx="3"/>
              <a:endCxn id="35947" idx="0"/>
            </p:cNvCxnSpPr>
            <p:nvPr/>
          </p:nvCxnSpPr>
          <p:spPr bwMode="auto">
            <a:xfrm flipH="1">
              <a:off x="4134" y="3541"/>
              <a:ext cx="54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51" name="Text Box 158"/>
            <p:cNvSpPr txBox="1">
              <a:spLocks noChangeArrowheads="1"/>
            </p:cNvSpPr>
            <p:nvPr/>
          </p:nvSpPr>
          <p:spPr bwMode="auto">
            <a:xfrm>
              <a:off x="3910" y="3640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952" name="Text Box 159"/>
            <p:cNvSpPr txBox="1">
              <a:spLocks noChangeArrowheads="1"/>
            </p:cNvSpPr>
            <p:nvPr/>
          </p:nvSpPr>
          <p:spPr bwMode="auto">
            <a:xfrm>
              <a:off x="4450" y="3640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35953" name="Text Box 160"/>
            <p:cNvSpPr txBox="1">
              <a:spLocks noChangeArrowheads="1"/>
            </p:cNvSpPr>
            <p:nvPr/>
          </p:nvSpPr>
          <p:spPr bwMode="auto">
            <a:xfrm>
              <a:off x="4457" y="3914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5" name="Group 271"/>
          <p:cNvGrpSpPr>
            <a:grpSpLocks/>
          </p:cNvGrpSpPr>
          <p:nvPr/>
        </p:nvGrpSpPr>
        <p:grpSpPr bwMode="auto">
          <a:xfrm>
            <a:off x="7675566" y="5024440"/>
            <a:ext cx="1166813" cy="1539875"/>
            <a:chOff x="4835" y="3165"/>
            <a:chExt cx="735" cy="970"/>
          </a:xfrm>
        </p:grpSpPr>
        <p:sp>
          <p:nvSpPr>
            <p:cNvPr id="35930" name="Oval 161"/>
            <p:cNvSpPr>
              <a:spLocks noChangeArrowheads="1"/>
            </p:cNvSpPr>
            <p:nvPr/>
          </p:nvSpPr>
          <p:spPr bwMode="auto">
            <a:xfrm>
              <a:off x="5083" y="3165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A=1</a:t>
              </a:r>
            </a:p>
          </p:txBody>
        </p:sp>
        <p:sp>
          <p:nvSpPr>
            <p:cNvPr id="35931" name="Oval 162"/>
            <p:cNvSpPr>
              <a:spLocks noChangeArrowheads="1"/>
            </p:cNvSpPr>
            <p:nvPr/>
          </p:nvSpPr>
          <p:spPr bwMode="auto">
            <a:xfrm>
              <a:off x="5216" y="3937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E=1</a:t>
              </a:r>
            </a:p>
          </p:txBody>
        </p:sp>
        <p:sp>
          <p:nvSpPr>
            <p:cNvPr id="35932" name="Oval 163"/>
            <p:cNvSpPr>
              <a:spLocks noChangeArrowheads="1"/>
            </p:cNvSpPr>
            <p:nvPr/>
          </p:nvSpPr>
          <p:spPr bwMode="auto">
            <a:xfrm>
              <a:off x="5083" y="3418"/>
              <a:ext cx="202" cy="15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B=1</a:t>
              </a:r>
            </a:p>
          </p:txBody>
        </p:sp>
        <p:sp>
          <p:nvSpPr>
            <p:cNvPr id="35933" name="Oval 164"/>
            <p:cNvSpPr>
              <a:spLocks noChangeArrowheads="1"/>
            </p:cNvSpPr>
            <p:nvPr/>
          </p:nvSpPr>
          <p:spPr bwMode="auto">
            <a:xfrm>
              <a:off x="5215" y="3664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D=1</a:t>
              </a:r>
            </a:p>
          </p:txBody>
        </p:sp>
        <p:cxnSp>
          <p:nvCxnSpPr>
            <p:cNvPr id="35934" name="AutoShape 165"/>
            <p:cNvCxnSpPr>
              <a:cxnSpLocks noChangeAspect="1" noChangeShapeType="1"/>
              <a:stCxn id="35930" idx="4"/>
              <a:endCxn id="35932" idx="0"/>
            </p:cNvCxnSpPr>
            <p:nvPr/>
          </p:nvCxnSpPr>
          <p:spPr bwMode="auto">
            <a:xfrm>
              <a:off x="5184" y="3318"/>
              <a:ext cx="0" cy="1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35" name="Oval 166"/>
            <p:cNvSpPr>
              <a:spLocks noChangeArrowheads="1"/>
            </p:cNvSpPr>
            <p:nvPr/>
          </p:nvSpPr>
          <p:spPr bwMode="auto">
            <a:xfrm>
              <a:off x="4958" y="3664"/>
              <a:ext cx="202" cy="15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C=1</a:t>
              </a:r>
            </a:p>
          </p:txBody>
        </p:sp>
        <p:cxnSp>
          <p:nvCxnSpPr>
            <p:cNvPr id="35936" name="AutoShape 167"/>
            <p:cNvCxnSpPr>
              <a:cxnSpLocks noChangeAspect="1" noChangeShapeType="1"/>
              <a:stCxn id="35933" idx="4"/>
              <a:endCxn id="35931" idx="0"/>
            </p:cNvCxnSpPr>
            <p:nvPr/>
          </p:nvCxnSpPr>
          <p:spPr bwMode="auto">
            <a:xfrm>
              <a:off x="5316" y="3818"/>
              <a:ext cx="1" cy="11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37" name="AutoShape 168"/>
            <p:cNvCxnSpPr>
              <a:cxnSpLocks noChangeShapeType="1"/>
              <a:stCxn id="35932" idx="5"/>
              <a:endCxn id="35933" idx="0"/>
            </p:cNvCxnSpPr>
            <p:nvPr/>
          </p:nvCxnSpPr>
          <p:spPr bwMode="auto">
            <a:xfrm>
              <a:off x="5255" y="3549"/>
              <a:ext cx="61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38" name="AutoShape 169"/>
            <p:cNvCxnSpPr>
              <a:cxnSpLocks noChangeShapeType="1"/>
              <a:stCxn id="35932" idx="3"/>
              <a:endCxn id="35935" idx="0"/>
            </p:cNvCxnSpPr>
            <p:nvPr/>
          </p:nvCxnSpPr>
          <p:spPr bwMode="auto">
            <a:xfrm flipH="1">
              <a:off x="5059" y="3549"/>
              <a:ext cx="54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5939" name="Text Box 170"/>
            <p:cNvSpPr txBox="1">
              <a:spLocks noChangeArrowheads="1"/>
            </p:cNvSpPr>
            <p:nvPr/>
          </p:nvSpPr>
          <p:spPr bwMode="auto">
            <a:xfrm>
              <a:off x="4835" y="3648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940" name="Text Box 171"/>
            <p:cNvSpPr txBox="1">
              <a:spLocks noChangeArrowheads="1"/>
            </p:cNvSpPr>
            <p:nvPr/>
          </p:nvSpPr>
          <p:spPr bwMode="auto">
            <a:xfrm>
              <a:off x="5375" y="3648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chemeClr val="hlink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35941" name="Text Box 172"/>
            <p:cNvSpPr txBox="1">
              <a:spLocks noChangeArrowheads="1"/>
            </p:cNvSpPr>
            <p:nvPr/>
          </p:nvSpPr>
          <p:spPr bwMode="auto">
            <a:xfrm>
              <a:off x="5382" y="3922"/>
              <a:ext cx="188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hlink"/>
                  </a:solidFill>
                  <a:latin typeface="Arial" charset="0"/>
                </a:rPr>
                <a:t>4</a:t>
              </a:r>
            </a:p>
          </p:txBody>
        </p:sp>
      </p:grpSp>
      <p:sp>
        <p:nvSpPr>
          <p:cNvPr id="35852" name="Text Box 179"/>
          <p:cNvSpPr txBox="1">
            <a:spLocks noChangeArrowheads="1"/>
          </p:cNvSpPr>
          <p:nvPr/>
        </p:nvSpPr>
        <p:spPr bwMode="auto">
          <a:xfrm>
            <a:off x="522288" y="6563267"/>
            <a:ext cx="955711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cost = 5</a:t>
            </a:r>
          </a:p>
        </p:txBody>
      </p:sp>
      <p:sp>
        <p:nvSpPr>
          <p:cNvPr id="35853" name="Text Box 180"/>
          <p:cNvSpPr txBox="1">
            <a:spLocks noChangeArrowheads="1"/>
          </p:cNvSpPr>
          <p:nvPr/>
        </p:nvSpPr>
        <p:spPr bwMode="auto">
          <a:xfrm>
            <a:off x="1931988" y="6563267"/>
            <a:ext cx="955711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folHlink"/>
                </a:solidFill>
                <a:latin typeface="Arial" charset="0"/>
              </a:rPr>
              <a:t>cost = 8</a:t>
            </a:r>
          </a:p>
        </p:txBody>
      </p:sp>
      <p:sp>
        <p:nvSpPr>
          <p:cNvPr id="35854" name="Text Box 181"/>
          <p:cNvSpPr txBox="1">
            <a:spLocks noChangeArrowheads="1"/>
          </p:cNvSpPr>
          <p:nvPr/>
        </p:nvSpPr>
        <p:spPr bwMode="auto">
          <a:xfrm>
            <a:off x="3341688" y="6563267"/>
            <a:ext cx="10581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cost = 11</a:t>
            </a:r>
          </a:p>
        </p:txBody>
      </p:sp>
      <p:sp>
        <p:nvSpPr>
          <p:cNvPr id="35855" name="Text Box 182"/>
          <p:cNvSpPr txBox="1">
            <a:spLocks noChangeArrowheads="1"/>
          </p:cNvSpPr>
          <p:nvPr/>
        </p:nvSpPr>
        <p:spPr bwMode="auto">
          <a:xfrm>
            <a:off x="4835525" y="6563267"/>
            <a:ext cx="10581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cost = 11</a:t>
            </a:r>
          </a:p>
        </p:txBody>
      </p:sp>
      <p:sp>
        <p:nvSpPr>
          <p:cNvPr id="35856" name="Text Box 183"/>
          <p:cNvSpPr txBox="1">
            <a:spLocks noChangeArrowheads="1"/>
          </p:cNvSpPr>
          <p:nvPr/>
        </p:nvSpPr>
        <p:spPr bwMode="auto">
          <a:xfrm>
            <a:off x="6329363" y="6563267"/>
            <a:ext cx="10581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cost = 11</a:t>
            </a:r>
          </a:p>
        </p:txBody>
      </p:sp>
      <p:sp>
        <p:nvSpPr>
          <p:cNvPr id="35857" name="Text Box 184"/>
          <p:cNvSpPr txBox="1">
            <a:spLocks noChangeArrowheads="1"/>
          </p:cNvSpPr>
          <p:nvPr/>
        </p:nvSpPr>
        <p:spPr bwMode="auto">
          <a:xfrm>
            <a:off x="7823200" y="6558504"/>
            <a:ext cx="10581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  <a:latin typeface="Arial" charset="0"/>
              </a:rPr>
              <a:t>cost = 11</a:t>
            </a:r>
          </a:p>
        </p:txBody>
      </p:sp>
      <p:sp>
        <p:nvSpPr>
          <p:cNvPr id="35858" name="Text Box 272"/>
          <p:cNvSpPr txBox="1">
            <a:spLocks noChangeArrowheads="1"/>
          </p:cNvSpPr>
          <p:nvPr/>
        </p:nvSpPr>
        <p:spPr bwMode="auto">
          <a:xfrm>
            <a:off x="1449388" y="4295775"/>
            <a:ext cx="23129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AOMDD for all solutions</a:t>
            </a:r>
          </a:p>
        </p:txBody>
      </p:sp>
      <p:grpSp>
        <p:nvGrpSpPr>
          <p:cNvPr id="16" name="Group 278"/>
          <p:cNvGrpSpPr>
            <a:grpSpLocks/>
          </p:cNvGrpSpPr>
          <p:nvPr/>
        </p:nvGrpSpPr>
        <p:grpSpPr bwMode="auto">
          <a:xfrm>
            <a:off x="5149850" y="1219200"/>
            <a:ext cx="3689350" cy="3381375"/>
            <a:chOff x="3244" y="768"/>
            <a:chExt cx="2324" cy="2130"/>
          </a:xfrm>
        </p:grpSpPr>
        <p:grpSp>
          <p:nvGrpSpPr>
            <p:cNvPr id="17" name="Group 276"/>
            <p:cNvGrpSpPr>
              <a:grpSpLocks/>
            </p:cNvGrpSpPr>
            <p:nvPr/>
          </p:nvGrpSpPr>
          <p:grpSpPr bwMode="auto">
            <a:xfrm>
              <a:off x="3244" y="768"/>
              <a:ext cx="2324" cy="1878"/>
              <a:chOff x="3244" y="864"/>
              <a:chExt cx="2324" cy="1878"/>
            </a:xfrm>
          </p:grpSpPr>
          <p:grpSp>
            <p:nvGrpSpPr>
              <p:cNvPr id="18" name="Group 185"/>
              <p:cNvGrpSpPr>
                <a:grpSpLocks/>
              </p:cNvGrpSpPr>
              <p:nvPr/>
            </p:nvGrpSpPr>
            <p:grpSpPr bwMode="auto">
              <a:xfrm>
                <a:off x="4280" y="864"/>
                <a:ext cx="369" cy="333"/>
                <a:chOff x="2791" y="864"/>
                <a:chExt cx="369" cy="333"/>
              </a:xfrm>
            </p:grpSpPr>
            <p:sp>
              <p:nvSpPr>
                <p:cNvPr id="35922" name="AutoShape 186"/>
                <p:cNvSpPr>
                  <a:spLocks noChangeAspect="1" noChangeArrowheads="1"/>
                </p:cNvSpPr>
                <p:nvPr/>
              </p:nvSpPr>
              <p:spPr bwMode="auto">
                <a:xfrm>
                  <a:off x="2809" y="864"/>
                  <a:ext cx="334" cy="33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1600" b="1">
                    <a:latin typeface="Arial" charset="0"/>
                  </a:endParaRPr>
                </a:p>
              </p:txBody>
            </p:sp>
            <p:sp>
              <p:nvSpPr>
                <p:cNvPr id="35923" name="Oval 187"/>
                <p:cNvSpPr>
                  <a:spLocks noChangeAspect="1" noChangeArrowheads="1"/>
                </p:cNvSpPr>
                <p:nvPr/>
              </p:nvSpPr>
              <p:spPr bwMode="auto">
                <a:xfrm>
                  <a:off x="2913" y="881"/>
                  <a:ext cx="126" cy="130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45720" tIns="0" rIns="45720" bIns="0" anchor="ctr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cxnSp>
              <p:nvCxnSpPr>
                <p:cNvPr id="35924" name="AutoShape 188"/>
                <p:cNvCxnSpPr>
                  <a:cxnSpLocks noChangeAspect="1" noChangeShapeType="1"/>
                  <a:stCxn id="35923" idx="4"/>
                  <a:endCxn id="35927" idx="0"/>
                </p:cNvCxnSpPr>
                <p:nvPr/>
              </p:nvCxnSpPr>
              <p:spPr bwMode="auto">
                <a:xfrm flipH="1">
                  <a:off x="2857" y="1011"/>
                  <a:ext cx="119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5925" name="AutoShape 189"/>
                <p:cNvCxnSpPr>
                  <a:cxnSpLocks noChangeAspect="1" noChangeShapeType="1"/>
                  <a:stCxn id="35923" idx="4"/>
                  <a:endCxn id="35926" idx="0"/>
                </p:cNvCxnSpPr>
                <p:nvPr/>
              </p:nvCxnSpPr>
              <p:spPr bwMode="auto">
                <a:xfrm>
                  <a:off x="2976" y="1011"/>
                  <a:ext cx="118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35926" name="Rectangle 190"/>
                <p:cNvSpPr>
                  <a:spLocks noChangeAspect="1" noChangeArrowheads="1"/>
                </p:cNvSpPr>
                <p:nvPr/>
              </p:nvSpPr>
              <p:spPr bwMode="auto">
                <a:xfrm>
                  <a:off x="3069" y="1099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5927" name="Rectangle 191"/>
                <p:cNvSpPr>
                  <a:spLocks noChangeAspect="1" noChangeArrowheads="1"/>
                </p:cNvSpPr>
                <p:nvPr/>
              </p:nvSpPr>
              <p:spPr bwMode="auto">
                <a:xfrm>
                  <a:off x="2832" y="1099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35928" name="Text Box 192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91" y="971"/>
                  <a:ext cx="131" cy="1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endParaRPr lang="en-US" sz="1000" b="1">
                    <a:latin typeface="Arial" charset="0"/>
                  </a:endParaRPr>
                </a:p>
              </p:txBody>
            </p:sp>
            <p:sp>
              <p:nvSpPr>
                <p:cNvPr id="35929" name="Text Box 193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029" y="969"/>
                  <a:ext cx="13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endParaRPr lang="en-US" sz="1000" b="1">
                    <a:latin typeface="Arial" charset="0"/>
                  </a:endParaRPr>
                </a:p>
              </p:txBody>
            </p:sp>
          </p:grpSp>
          <p:grpSp>
            <p:nvGrpSpPr>
              <p:cNvPr id="19" name="Group 194"/>
              <p:cNvGrpSpPr>
                <a:grpSpLocks/>
              </p:cNvGrpSpPr>
              <p:nvPr/>
            </p:nvGrpSpPr>
            <p:grpSpPr bwMode="auto">
              <a:xfrm>
                <a:off x="3244" y="1162"/>
                <a:ext cx="1102" cy="368"/>
                <a:chOff x="1755" y="1163"/>
                <a:chExt cx="1102" cy="368"/>
              </a:xfrm>
            </p:grpSpPr>
            <p:sp>
              <p:nvSpPr>
                <p:cNvPr id="35914" name="AutoShape 195"/>
                <p:cNvSpPr>
                  <a:spLocks noChangeAspect="1" noChangeArrowheads="1"/>
                </p:cNvSpPr>
                <p:nvPr/>
              </p:nvSpPr>
              <p:spPr bwMode="auto">
                <a:xfrm>
                  <a:off x="1773" y="1197"/>
                  <a:ext cx="334" cy="33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1600" b="1">
                    <a:latin typeface="Arial" charset="0"/>
                  </a:endParaRPr>
                </a:p>
              </p:txBody>
            </p:sp>
            <p:sp>
              <p:nvSpPr>
                <p:cNvPr id="35915" name="Oval 196"/>
                <p:cNvSpPr>
                  <a:spLocks noChangeAspect="1" noChangeArrowheads="1"/>
                </p:cNvSpPr>
                <p:nvPr/>
              </p:nvSpPr>
              <p:spPr bwMode="auto">
                <a:xfrm>
                  <a:off x="1877" y="1214"/>
                  <a:ext cx="125" cy="131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45720" tIns="0" rIns="45720" bIns="0" anchor="ctr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cxnSp>
              <p:nvCxnSpPr>
                <p:cNvPr id="35916" name="AutoShape 197"/>
                <p:cNvCxnSpPr>
                  <a:cxnSpLocks noChangeAspect="1" noChangeShapeType="1"/>
                  <a:stCxn id="35915" idx="4"/>
                  <a:endCxn id="35919" idx="0"/>
                </p:cNvCxnSpPr>
                <p:nvPr/>
              </p:nvCxnSpPr>
              <p:spPr bwMode="auto">
                <a:xfrm flipH="1">
                  <a:off x="1821" y="1345"/>
                  <a:ext cx="119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5917" name="AutoShape 198"/>
                <p:cNvCxnSpPr>
                  <a:cxnSpLocks noChangeAspect="1" noChangeShapeType="1"/>
                  <a:stCxn id="35915" idx="4"/>
                  <a:endCxn id="35918" idx="0"/>
                </p:cNvCxnSpPr>
                <p:nvPr/>
              </p:nvCxnSpPr>
              <p:spPr bwMode="auto">
                <a:xfrm>
                  <a:off x="1940" y="1345"/>
                  <a:ext cx="118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35918" name="Rectangle 199"/>
                <p:cNvSpPr>
                  <a:spLocks noChangeAspect="1" noChangeArrowheads="1"/>
                </p:cNvSpPr>
                <p:nvPr/>
              </p:nvSpPr>
              <p:spPr bwMode="auto">
                <a:xfrm>
                  <a:off x="2033" y="1433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5919" name="Rectangle 200"/>
                <p:cNvSpPr>
                  <a:spLocks noChangeAspect="1" noChangeArrowheads="1"/>
                </p:cNvSpPr>
                <p:nvPr/>
              </p:nvSpPr>
              <p:spPr bwMode="auto">
                <a:xfrm>
                  <a:off x="1796" y="1433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35920" name="Text Box 201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55" y="1304"/>
                  <a:ext cx="131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endParaRPr lang="en-US" sz="1000" b="1">
                    <a:latin typeface="Arial" charset="0"/>
                  </a:endParaRPr>
                </a:p>
              </p:txBody>
            </p:sp>
            <p:cxnSp>
              <p:nvCxnSpPr>
                <p:cNvPr id="35921" name="AutoShape 202"/>
                <p:cNvCxnSpPr>
                  <a:cxnSpLocks noChangeAspect="1" noChangeShapeType="1"/>
                  <a:endCxn id="35915" idx="0"/>
                </p:cNvCxnSpPr>
                <p:nvPr/>
              </p:nvCxnSpPr>
              <p:spPr bwMode="auto">
                <a:xfrm flipH="1">
                  <a:off x="1940" y="1163"/>
                  <a:ext cx="917" cy="5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35864" name="AutoShape 203"/>
              <p:cNvSpPr>
                <a:spLocks noChangeAspect="1" noChangeArrowheads="1"/>
              </p:cNvSpPr>
              <p:nvPr/>
            </p:nvSpPr>
            <p:spPr bwMode="auto">
              <a:xfrm>
                <a:off x="4645" y="2519"/>
                <a:ext cx="222" cy="223"/>
              </a:xfrm>
              <a:prstGeom prst="roundRect">
                <a:avLst>
                  <a:gd name="adj" fmla="val 16667"/>
                </a:avLst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r>
                  <a:rPr lang="en-US" sz="1800" b="1">
                    <a:latin typeface="Arial" charset="0"/>
                  </a:rPr>
                  <a:t>1</a:t>
                </a:r>
              </a:p>
            </p:txBody>
          </p:sp>
          <p:sp>
            <p:nvSpPr>
              <p:cNvPr id="35865" name="AutoShape 204"/>
              <p:cNvSpPr>
                <a:spLocks noChangeAspect="1" noChangeArrowheads="1"/>
              </p:cNvSpPr>
              <p:nvPr/>
            </p:nvSpPr>
            <p:spPr bwMode="auto">
              <a:xfrm>
                <a:off x="3697" y="2519"/>
                <a:ext cx="222" cy="223"/>
              </a:xfrm>
              <a:prstGeom prst="roundRect">
                <a:avLst>
                  <a:gd name="adj" fmla="val 16667"/>
                </a:avLst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r>
                  <a:rPr lang="en-US" sz="1800" b="1">
                    <a:latin typeface="Arial" charset="0"/>
                  </a:rPr>
                  <a:t>0</a:t>
                </a:r>
              </a:p>
            </p:txBody>
          </p:sp>
          <p:cxnSp>
            <p:nvCxnSpPr>
              <p:cNvPr id="35866" name="AutoShape 205"/>
              <p:cNvCxnSpPr>
                <a:cxnSpLocks noChangeShapeType="1"/>
                <a:stCxn id="35919" idx="2"/>
                <a:endCxn id="35865" idx="0"/>
              </p:cNvCxnSpPr>
              <p:nvPr/>
            </p:nvCxnSpPr>
            <p:spPr bwMode="auto">
              <a:xfrm>
                <a:off x="3311" y="1496"/>
                <a:ext cx="497" cy="102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20" name="Group 206"/>
              <p:cNvGrpSpPr>
                <a:grpSpLocks/>
              </p:cNvGrpSpPr>
              <p:nvPr/>
            </p:nvGrpSpPr>
            <p:grpSpPr bwMode="auto">
              <a:xfrm>
                <a:off x="3541" y="1500"/>
                <a:ext cx="369" cy="441"/>
                <a:chOff x="2033" y="1497"/>
                <a:chExt cx="369" cy="441"/>
              </a:xfrm>
            </p:grpSpPr>
            <p:sp>
              <p:nvSpPr>
                <p:cNvPr id="35905" name="AutoShape 207"/>
                <p:cNvSpPr>
                  <a:spLocks noChangeAspect="1" noChangeArrowheads="1"/>
                </p:cNvSpPr>
                <p:nvPr/>
              </p:nvSpPr>
              <p:spPr bwMode="auto">
                <a:xfrm>
                  <a:off x="2052" y="1605"/>
                  <a:ext cx="333" cy="33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1600" b="1">
                    <a:latin typeface="Arial" charset="0"/>
                  </a:endParaRPr>
                </a:p>
              </p:txBody>
            </p:sp>
            <p:sp>
              <p:nvSpPr>
                <p:cNvPr id="35906" name="Oval 208"/>
                <p:cNvSpPr>
                  <a:spLocks noChangeAspect="1" noChangeArrowheads="1"/>
                </p:cNvSpPr>
                <p:nvPr/>
              </p:nvSpPr>
              <p:spPr bwMode="auto">
                <a:xfrm>
                  <a:off x="2155" y="1622"/>
                  <a:ext cx="126" cy="130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45720" tIns="0" rIns="45720" bIns="0" anchor="ctr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cxnSp>
              <p:nvCxnSpPr>
                <p:cNvPr id="35907" name="AutoShape 209"/>
                <p:cNvCxnSpPr>
                  <a:cxnSpLocks noChangeAspect="1" noChangeShapeType="1"/>
                  <a:stCxn id="35906" idx="4"/>
                  <a:endCxn id="35910" idx="0"/>
                </p:cNvCxnSpPr>
                <p:nvPr/>
              </p:nvCxnSpPr>
              <p:spPr bwMode="auto">
                <a:xfrm flipH="1">
                  <a:off x="2100" y="1752"/>
                  <a:ext cx="119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5908" name="AutoShape 210"/>
                <p:cNvCxnSpPr>
                  <a:cxnSpLocks noChangeAspect="1" noChangeShapeType="1"/>
                  <a:stCxn id="35906" idx="4"/>
                  <a:endCxn id="35909" idx="0"/>
                </p:cNvCxnSpPr>
                <p:nvPr/>
              </p:nvCxnSpPr>
              <p:spPr bwMode="auto">
                <a:xfrm>
                  <a:off x="2219" y="1752"/>
                  <a:ext cx="118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35909" name="Rectangle 211"/>
                <p:cNvSpPr>
                  <a:spLocks noChangeAspect="1" noChangeArrowheads="1"/>
                </p:cNvSpPr>
                <p:nvPr/>
              </p:nvSpPr>
              <p:spPr bwMode="auto">
                <a:xfrm>
                  <a:off x="2311" y="1840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5910" name="Rectangle 212"/>
                <p:cNvSpPr>
                  <a:spLocks noChangeAspect="1" noChangeArrowheads="1"/>
                </p:cNvSpPr>
                <p:nvPr/>
              </p:nvSpPr>
              <p:spPr bwMode="auto">
                <a:xfrm>
                  <a:off x="2074" y="1840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35911" name="Text Box 213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2034" y="1712"/>
                  <a:ext cx="131" cy="1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35912" name="Text Box 214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272" y="1710"/>
                  <a:ext cx="130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2</a:t>
                  </a:r>
                </a:p>
              </p:txBody>
            </p:sp>
            <p:cxnSp>
              <p:nvCxnSpPr>
                <p:cNvPr id="35913" name="AutoShape 215"/>
                <p:cNvCxnSpPr>
                  <a:cxnSpLocks noChangeAspect="1" noChangeShapeType="1"/>
                  <a:endCxn id="35906" idx="0"/>
                </p:cNvCxnSpPr>
                <p:nvPr/>
              </p:nvCxnSpPr>
              <p:spPr bwMode="auto">
                <a:xfrm>
                  <a:off x="2057" y="1497"/>
                  <a:ext cx="161" cy="12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35868" name="AutoShape 216"/>
              <p:cNvCxnSpPr>
                <a:cxnSpLocks noChangeShapeType="1"/>
                <a:stCxn id="35910" idx="2"/>
                <a:endCxn id="35865" idx="0"/>
              </p:cNvCxnSpPr>
              <p:nvPr/>
            </p:nvCxnSpPr>
            <p:spPr bwMode="auto">
              <a:xfrm>
                <a:off x="3608" y="1907"/>
                <a:ext cx="200" cy="6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869" name="AutoShape 217"/>
              <p:cNvCxnSpPr>
                <a:cxnSpLocks noChangeShapeType="1"/>
                <a:stCxn id="35909" idx="2"/>
                <a:endCxn id="35864" idx="0"/>
              </p:cNvCxnSpPr>
              <p:nvPr/>
            </p:nvCxnSpPr>
            <p:spPr bwMode="auto">
              <a:xfrm>
                <a:off x="3845" y="1907"/>
                <a:ext cx="911" cy="6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21" name="Group 218"/>
              <p:cNvGrpSpPr>
                <a:grpSpLocks/>
              </p:cNvGrpSpPr>
              <p:nvPr/>
            </p:nvGrpSpPr>
            <p:grpSpPr bwMode="auto">
              <a:xfrm>
                <a:off x="3547" y="1500"/>
                <a:ext cx="789" cy="441"/>
                <a:chOff x="2057" y="1497"/>
                <a:chExt cx="789" cy="441"/>
              </a:xfrm>
            </p:grpSpPr>
            <p:sp>
              <p:nvSpPr>
                <p:cNvPr id="35896" name="AutoShape 219"/>
                <p:cNvSpPr>
                  <a:spLocks noChangeAspect="1" noChangeArrowheads="1"/>
                </p:cNvSpPr>
                <p:nvPr/>
              </p:nvSpPr>
              <p:spPr bwMode="auto">
                <a:xfrm>
                  <a:off x="2496" y="1605"/>
                  <a:ext cx="333" cy="33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1600" b="1">
                    <a:latin typeface="Arial" charset="0"/>
                  </a:endParaRPr>
                </a:p>
              </p:txBody>
            </p:sp>
            <p:sp>
              <p:nvSpPr>
                <p:cNvPr id="35897" name="Oval 220"/>
                <p:cNvSpPr>
                  <a:spLocks noChangeAspect="1" noChangeArrowheads="1"/>
                </p:cNvSpPr>
                <p:nvPr/>
              </p:nvSpPr>
              <p:spPr bwMode="auto">
                <a:xfrm>
                  <a:off x="2599" y="1622"/>
                  <a:ext cx="126" cy="130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45720" tIns="0" rIns="45720" bIns="0" anchor="ctr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D</a:t>
                  </a:r>
                </a:p>
              </p:txBody>
            </p:sp>
            <p:cxnSp>
              <p:nvCxnSpPr>
                <p:cNvPr id="35898" name="AutoShape 221"/>
                <p:cNvCxnSpPr>
                  <a:cxnSpLocks noChangeAspect="1" noChangeShapeType="1"/>
                  <a:stCxn id="35897" idx="4"/>
                  <a:endCxn id="35901" idx="0"/>
                </p:cNvCxnSpPr>
                <p:nvPr/>
              </p:nvCxnSpPr>
              <p:spPr bwMode="auto">
                <a:xfrm flipH="1">
                  <a:off x="2544" y="1752"/>
                  <a:ext cx="119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5899" name="AutoShape 222"/>
                <p:cNvCxnSpPr>
                  <a:cxnSpLocks noChangeAspect="1" noChangeShapeType="1"/>
                  <a:stCxn id="35897" idx="4"/>
                  <a:endCxn id="35900" idx="0"/>
                </p:cNvCxnSpPr>
                <p:nvPr/>
              </p:nvCxnSpPr>
              <p:spPr bwMode="auto">
                <a:xfrm>
                  <a:off x="2663" y="1752"/>
                  <a:ext cx="118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35900" name="Rectangle 223"/>
                <p:cNvSpPr>
                  <a:spLocks noChangeAspect="1" noChangeArrowheads="1"/>
                </p:cNvSpPr>
                <p:nvPr/>
              </p:nvSpPr>
              <p:spPr bwMode="auto">
                <a:xfrm>
                  <a:off x="2755" y="1840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5901" name="Rectangle 224"/>
                <p:cNvSpPr>
                  <a:spLocks noChangeAspect="1" noChangeArrowheads="1"/>
                </p:cNvSpPr>
                <p:nvPr/>
              </p:nvSpPr>
              <p:spPr bwMode="auto">
                <a:xfrm>
                  <a:off x="2518" y="1840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35902" name="Text Box 225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78" y="1712"/>
                  <a:ext cx="131" cy="1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0</a:t>
                  </a:r>
                </a:p>
              </p:txBody>
            </p:sp>
            <p:sp>
              <p:nvSpPr>
                <p:cNvPr id="35903" name="Text Box 22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16" y="1710"/>
                  <a:ext cx="130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2</a:t>
                  </a:r>
                </a:p>
              </p:txBody>
            </p:sp>
            <p:cxnSp>
              <p:nvCxnSpPr>
                <p:cNvPr id="35904" name="AutoShape 227"/>
                <p:cNvCxnSpPr>
                  <a:cxnSpLocks noChangeAspect="1" noChangeShapeType="1"/>
                  <a:endCxn id="35897" idx="0"/>
                </p:cNvCxnSpPr>
                <p:nvPr/>
              </p:nvCxnSpPr>
              <p:spPr bwMode="auto">
                <a:xfrm>
                  <a:off x="2057" y="1497"/>
                  <a:ext cx="605" cy="12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22" name="Group 228"/>
              <p:cNvGrpSpPr>
                <a:grpSpLocks/>
              </p:cNvGrpSpPr>
              <p:nvPr/>
            </p:nvGrpSpPr>
            <p:grpSpPr bwMode="auto">
              <a:xfrm>
                <a:off x="4033" y="1908"/>
                <a:ext cx="935" cy="442"/>
                <a:chOff x="2544" y="1904"/>
                <a:chExt cx="935" cy="442"/>
              </a:xfrm>
            </p:grpSpPr>
            <p:sp>
              <p:nvSpPr>
                <p:cNvPr id="35887" name="AutoShape 229"/>
                <p:cNvSpPr>
                  <a:spLocks noChangeAspect="1" noChangeArrowheads="1"/>
                </p:cNvSpPr>
                <p:nvPr/>
              </p:nvSpPr>
              <p:spPr bwMode="auto">
                <a:xfrm>
                  <a:off x="3128" y="2013"/>
                  <a:ext cx="334" cy="33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1600" b="1">
                    <a:latin typeface="Arial" charset="0"/>
                  </a:endParaRPr>
                </a:p>
              </p:txBody>
            </p:sp>
            <p:sp>
              <p:nvSpPr>
                <p:cNvPr id="35888" name="Oval 230"/>
                <p:cNvSpPr>
                  <a:spLocks noChangeAspect="1" noChangeArrowheads="1"/>
                </p:cNvSpPr>
                <p:nvPr/>
              </p:nvSpPr>
              <p:spPr bwMode="auto">
                <a:xfrm>
                  <a:off x="3232" y="2030"/>
                  <a:ext cx="126" cy="130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45720" tIns="0" rIns="45720" bIns="0" anchor="ctr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cxnSp>
              <p:nvCxnSpPr>
                <p:cNvPr id="35889" name="AutoShape 231"/>
                <p:cNvCxnSpPr>
                  <a:cxnSpLocks noChangeAspect="1" noChangeShapeType="1"/>
                  <a:stCxn id="35888" idx="4"/>
                  <a:endCxn id="35892" idx="0"/>
                </p:cNvCxnSpPr>
                <p:nvPr/>
              </p:nvCxnSpPr>
              <p:spPr bwMode="auto">
                <a:xfrm flipH="1">
                  <a:off x="3176" y="2160"/>
                  <a:ext cx="119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5890" name="AutoShape 232"/>
                <p:cNvCxnSpPr>
                  <a:cxnSpLocks noChangeAspect="1" noChangeShapeType="1"/>
                  <a:stCxn id="35888" idx="4"/>
                  <a:endCxn id="35891" idx="0"/>
                </p:cNvCxnSpPr>
                <p:nvPr/>
              </p:nvCxnSpPr>
              <p:spPr bwMode="auto">
                <a:xfrm>
                  <a:off x="3295" y="2160"/>
                  <a:ext cx="118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35891" name="Rectangle 233"/>
                <p:cNvSpPr>
                  <a:spLocks noChangeAspect="1" noChangeArrowheads="1"/>
                </p:cNvSpPr>
                <p:nvPr/>
              </p:nvSpPr>
              <p:spPr bwMode="auto">
                <a:xfrm>
                  <a:off x="3388" y="2248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5892" name="Rectangle 234"/>
                <p:cNvSpPr>
                  <a:spLocks noChangeAspect="1" noChangeArrowheads="1"/>
                </p:cNvSpPr>
                <p:nvPr/>
              </p:nvSpPr>
              <p:spPr bwMode="auto">
                <a:xfrm>
                  <a:off x="3151" y="2248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35893" name="Text Box 235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3111" y="2119"/>
                  <a:ext cx="130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35894" name="Text Box 236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348" y="2118"/>
                  <a:ext cx="131" cy="1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3</a:t>
                  </a:r>
                </a:p>
              </p:txBody>
            </p:sp>
            <p:cxnSp>
              <p:nvCxnSpPr>
                <p:cNvPr id="35895" name="AutoShape 237"/>
                <p:cNvCxnSpPr>
                  <a:cxnSpLocks noChangeAspect="1" noChangeShapeType="1"/>
                  <a:endCxn id="35888" idx="0"/>
                </p:cNvCxnSpPr>
                <p:nvPr/>
              </p:nvCxnSpPr>
              <p:spPr bwMode="auto">
                <a:xfrm>
                  <a:off x="2544" y="1904"/>
                  <a:ext cx="751" cy="12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35872" name="AutoShape 238"/>
              <p:cNvCxnSpPr>
                <a:cxnSpLocks noChangeShapeType="1"/>
                <a:stCxn id="35892" idx="2"/>
                <a:endCxn id="35865" idx="0"/>
              </p:cNvCxnSpPr>
              <p:nvPr/>
            </p:nvCxnSpPr>
            <p:spPr bwMode="auto">
              <a:xfrm flipH="1">
                <a:off x="3808" y="2316"/>
                <a:ext cx="858" cy="20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873" name="AutoShape 239"/>
              <p:cNvCxnSpPr>
                <a:cxnSpLocks noChangeShapeType="1"/>
                <a:stCxn id="35891" idx="2"/>
                <a:endCxn id="35864" idx="0"/>
              </p:cNvCxnSpPr>
              <p:nvPr/>
            </p:nvCxnSpPr>
            <p:spPr bwMode="auto">
              <a:xfrm flipH="1">
                <a:off x="4756" y="2316"/>
                <a:ext cx="147" cy="20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23" name="Group 240"/>
              <p:cNvGrpSpPr>
                <a:grpSpLocks/>
              </p:cNvGrpSpPr>
              <p:nvPr/>
            </p:nvGrpSpPr>
            <p:grpSpPr bwMode="auto">
              <a:xfrm>
                <a:off x="4273" y="1902"/>
                <a:ext cx="1295" cy="442"/>
                <a:chOff x="2709" y="1904"/>
                <a:chExt cx="1295" cy="442"/>
              </a:xfrm>
            </p:grpSpPr>
            <p:sp>
              <p:nvSpPr>
                <p:cNvPr id="35878" name="AutoShape 241"/>
                <p:cNvSpPr>
                  <a:spLocks noChangeAspect="1" noChangeArrowheads="1"/>
                </p:cNvSpPr>
                <p:nvPr/>
              </p:nvSpPr>
              <p:spPr bwMode="auto">
                <a:xfrm>
                  <a:off x="3654" y="2013"/>
                  <a:ext cx="333" cy="33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sz="1600" b="1">
                    <a:latin typeface="Arial" charset="0"/>
                  </a:endParaRPr>
                </a:p>
              </p:txBody>
            </p:sp>
            <p:sp>
              <p:nvSpPr>
                <p:cNvPr id="35879" name="Oval 242"/>
                <p:cNvSpPr>
                  <a:spLocks noChangeAspect="1" noChangeArrowheads="1"/>
                </p:cNvSpPr>
                <p:nvPr/>
              </p:nvSpPr>
              <p:spPr bwMode="auto">
                <a:xfrm>
                  <a:off x="3757" y="2030"/>
                  <a:ext cx="126" cy="130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45720" tIns="0" rIns="45720" bIns="0" anchor="ctr"/>
                <a:lstStyle/>
                <a:p>
                  <a:pPr eaLnBrk="1" hangingPunct="1"/>
                  <a:r>
                    <a:rPr lang="en-US" sz="1000" b="1">
                      <a:latin typeface="Arial" charset="0"/>
                      <a:cs typeface="Arial" charset="0"/>
                    </a:rPr>
                    <a:t>E</a:t>
                  </a:r>
                </a:p>
              </p:txBody>
            </p:sp>
            <p:cxnSp>
              <p:nvCxnSpPr>
                <p:cNvPr id="35880" name="AutoShape 243"/>
                <p:cNvCxnSpPr>
                  <a:cxnSpLocks noChangeAspect="1" noChangeShapeType="1"/>
                  <a:stCxn id="35879" idx="4"/>
                  <a:endCxn id="35883" idx="0"/>
                </p:cNvCxnSpPr>
                <p:nvPr/>
              </p:nvCxnSpPr>
              <p:spPr bwMode="auto">
                <a:xfrm flipH="1">
                  <a:off x="3701" y="2160"/>
                  <a:ext cx="119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</p:cxnSp>
            <p:cxnSp>
              <p:nvCxnSpPr>
                <p:cNvPr id="35881" name="AutoShape 244"/>
                <p:cNvCxnSpPr>
                  <a:cxnSpLocks noChangeAspect="1" noChangeShapeType="1"/>
                  <a:stCxn id="35879" idx="4"/>
                  <a:endCxn id="35882" idx="0"/>
                </p:cNvCxnSpPr>
                <p:nvPr/>
              </p:nvCxnSpPr>
              <p:spPr bwMode="auto">
                <a:xfrm>
                  <a:off x="3820" y="2160"/>
                  <a:ext cx="118" cy="8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35882" name="Rectangle 245"/>
                <p:cNvSpPr>
                  <a:spLocks noChangeAspect="1" noChangeArrowheads="1"/>
                </p:cNvSpPr>
                <p:nvPr/>
              </p:nvSpPr>
              <p:spPr bwMode="auto">
                <a:xfrm>
                  <a:off x="3913" y="2248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5883" name="Rectangle 246"/>
                <p:cNvSpPr>
                  <a:spLocks noChangeAspect="1" noChangeArrowheads="1"/>
                </p:cNvSpPr>
                <p:nvPr/>
              </p:nvSpPr>
              <p:spPr bwMode="auto">
                <a:xfrm>
                  <a:off x="3676" y="2248"/>
                  <a:ext cx="51" cy="6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18288" tIns="0" rIns="18288" bIns="0" anchor="ctr"/>
                <a:lstStyle/>
                <a:p>
                  <a:pPr eaLnBrk="1" hangingPunct="1"/>
                  <a:r>
                    <a:rPr lang="en-US" sz="7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35884" name="Text Box 247"/>
                <p:cNvSpPr txBox="1">
                  <a:spLocks noChangeAspect="1" noChangeArrowheads="1"/>
                </p:cNvSpPr>
                <p:nvPr/>
              </p:nvSpPr>
              <p:spPr bwMode="auto">
                <a:xfrm rot="-5400000">
                  <a:off x="3636" y="2119"/>
                  <a:ext cx="130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35885" name="Text Box 248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3874" y="2118"/>
                  <a:ext cx="130" cy="1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pPr algn="l" defTabSz="1411288" eaLnBrk="1" hangingPunct="1"/>
                  <a:r>
                    <a:rPr lang="en-US" sz="1000" b="1">
                      <a:latin typeface="Arial" charset="0"/>
                    </a:rPr>
                    <a:t>4</a:t>
                  </a:r>
                </a:p>
              </p:txBody>
            </p:sp>
            <p:cxnSp>
              <p:nvCxnSpPr>
                <p:cNvPr id="35886" name="AutoShape 249"/>
                <p:cNvCxnSpPr>
                  <a:cxnSpLocks noChangeAspect="1" noChangeShapeType="1"/>
                  <a:endCxn id="35879" idx="0"/>
                </p:cNvCxnSpPr>
                <p:nvPr/>
              </p:nvCxnSpPr>
              <p:spPr bwMode="auto">
                <a:xfrm>
                  <a:off x="2709" y="1904"/>
                  <a:ext cx="1111" cy="12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35875" name="AutoShape 250"/>
              <p:cNvCxnSpPr>
                <a:cxnSpLocks noChangeShapeType="1"/>
                <a:stCxn id="35883" idx="2"/>
                <a:endCxn id="35865" idx="0"/>
              </p:cNvCxnSpPr>
              <p:nvPr/>
            </p:nvCxnSpPr>
            <p:spPr bwMode="auto">
              <a:xfrm flipH="1">
                <a:off x="3808" y="2310"/>
                <a:ext cx="1458" cy="20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876" name="AutoShape 251"/>
              <p:cNvCxnSpPr>
                <a:cxnSpLocks noChangeShapeType="1"/>
                <a:stCxn id="35882" idx="2"/>
                <a:endCxn id="35864" idx="0"/>
              </p:cNvCxnSpPr>
              <p:nvPr/>
            </p:nvCxnSpPr>
            <p:spPr bwMode="auto">
              <a:xfrm flipH="1">
                <a:off x="4756" y="2310"/>
                <a:ext cx="747" cy="20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877" name="AutoShape 263"/>
              <p:cNvCxnSpPr>
                <a:cxnSpLocks noChangeShapeType="1"/>
                <a:stCxn id="35926" idx="2"/>
                <a:endCxn id="35865" idx="0"/>
              </p:cNvCxnSpPr>
              <p:nvPr/>
            </p:nvCxnSpPr>
            <p:spPr bwMode="auto">
              <a:xfrm rot="5400000">
                <a:off x="3518" y="1453"/>
                <a:ext cx="1356" cy="776"/>
              </a:xfrm>
              <a:prstGeom prst="curvedConnector3">
                <a:avLst>
                  <a:gd name="adj1" fmla="val 7477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35861" name="Text Box 277"/>
            <p:cNvSpPr txBox="1">
              <a:spLocks noChangeArrowheads="1"/>
            </p:cNvSpPr>
            <p:nvPr/>
          </p:nvSpPr>
          <p:spPr bwMode="auto">
            <a:xfrm>
              <a:off x="3503" y="2706"/>
              <a:ext cx="1814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AOMDD for two best solutions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6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Complexity of </a:t>
            </a:r>
            <a:r>
              <a:rPr lang="en-GB" dirty="0" smtClean="0"/>
              <a:t>Compilation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size of the AOMDD </a:t>
            </a:r>
            <a:r>
              <a:rPr lang="en-GB" dirty="0" smtClean="0"/>
              <a:t>is </a:t>
            </a:r>
            <a:r>
              <a:rPr lang="en-US" dirty="0">
                <a:solidFill>
                  <a:schemeClr val="hlink"/>
                </a:solidFill>
              </a:rPr>
              <a:t>O(n k</a:t>
            </a:r>
            <a:r>
              <a:rPr lang="en-US" baseline="30000" dirty="0">
                <a:solidFill>
                  <a:schemeClr val="hlink"/>
                </a:solidFill>
              </a:rPr>
              <a:t>w*</a:t>
            </a:r>
            <a:r>
              <a:rPr lang="en-US" dirty="0">
                <a:solidFill>
                  <a:schemeClr val="hlink"/>
                </a:solidFill>
              </a:rPr>
              <a:t>)</a:t>
            </a:r>
          </a:p>
          <a:p>
            <a:endParaRPr lang="en-US" dirty="0">
              <a:solidFill>
                <a:schemeClr val="hlink"/>
              </a:solidFill>
            </a:endParaRPr>
          </a:p>
          <a:p>
            <a:r>
              <a:rPr lang="en-GB" dirty="0"/>
              <a:t>The compilation time is also bounded by </a:t>
            </a:r>
            <a:r>
              <a:rPr lang="en-US" dirty="0">
                <a:solidFill>
                  <a:schemeClr val="hlink"/>
                </a:solidFill>
              </a:rPr>
              <a:t>O(n k</a:t>
            </a:r>
            <a:r>
              <a:rPr lang="en-US" baseline="30000" dirty="0">
                <a:solidFill>
                  <a:schemeClr val="hlink"/>
                </a:solidFill>
              </a:rPr>
              <a:t>w*</a:t>
            </a:r>
            <a:r>
              <a:rPr lang="en-US" dirty="0" smtClean="0">
                <a:solidFill>
                  <a:schemeClr val="hlink"/>
                </a:solidFill>
              </a:rPr>
              <a:t>)</a:t>
            </a:r>
            <a:endParaRPr lang="en-US" sz="2800" dirty="0" smtClean="0"/>
          </a:p>
          <a:p>
            <a:endParaRPr lang="en-US" sz="24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3DE16737-2ADB-49E8-8DB9-359FFF45044C}" type="slidenum">
              <a:rPr lang="en-US"/>
              <a:pPr algn="r"/>
              <a:t>24</a:t>
            </a:fld>
            <a:endParaRPr lang="en-US" dirty="0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971800" y="4800600"/>
            <a:ext cx="3276600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lvl="1" algn="l"/>
            <a:r>
              <a:rPr lang="en-US" sz="1800" dirty="0">
                <a:solidFill>
                  <a:schemeClr val="hlink"/>
                </a:solidFill>
              </a:rPr>
              <a:t>k</a:t>
            </a:r>
            <a:r>
              <a:rPr lang="en-US" sz="1800" dirty="0"/>
              <a:t>  = domain size</a:t>
            </a:r>
          </a:p>
          <a:p>
            <a:pPr lvl="1" algn="l"/>
            <a:r>
              <a:rPr lang="en-US" sz="1800" dirty="0">
                <a:solidFill>
                  <a:schemeClr val="hlink"/>
                </a:solidFill>
              </a:rPr>
              <a:t>n</a:t>
            </a:r>
            <a:r>
              <a:rPr lang="en-US" sz="1800" dirty="0"/>
              <a:t>  = number of variables</a:t>
            </a:r>
          </a:p>
          <a:p>
            <a:pPr lvl="1" algn="l"/>
            <a:r>
              <a:rPr lang="en-US" sz="1800" dirty="0">
                <a:solidFill>
                  <a:schemeClr val="hlink"/>
                </a:solidFill>
              </a:rPr>
              <a:t>w*</a:t>
            </a:r>
            <a:r>
              <a:rPr lang="en-US" sz="1800" dirty="0"/>
              <a:t>= </a:t>
            </a:r>
            <a:r>
              <a:rPr lang="en-US" sz="1800" dirty="0" err="1" smtClean="0"/>
              <a:t>treewidth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</a:t>
            </a:r>
            <a:r>
              <a:rPr lang="en-US" dirty="0" err="1" smtClean="0"/>
              <a:t>Treewidth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network, there may exist a sparser equivalent network.</a:t>
            </a:r>
          </a:p>
          <a:p>
            <a:r>
              <a:rPr lang="en-US" dirty="0" smtClean="0"/>
              <a:t>Challenges the idea of using induced width to measure the difficulty of the problem</a:t>
            </a:r>
          </a:p>
          <a:p>
            <a:r>
              <a:rPr lang="en-US" dirty="0" smtClean="0"/>
              <a:t>AOMDD sizes are much smaller than the </a:t>
            </a:r>
            <a:r>
              <a:rPr lang="en-US" smtClean="0"/>
              <a:t>bound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</a:t>
            </a:r>
            <a:r>
              <a:rPr lang="en-US" dirty="0" err="1" smtClean="0"/>
              <a:t>Treewidth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respect to a pseudo tree, this is the smallest </a:t>
            </a:r>
            <a:r>
              <a:rPr lang="en-US" dirty="0" err="1" smtClean="0"/>
              <a:t>treewidth</a:t>
            </a:r>
            <a:r>
              <a:rPr lang="en-US" dirty="0" smtClean="0"/>
              <a:t> over all equivalent networks that can have that pseudo tree</a:t>
            </a:r>
          </a:p>
          <a:p>
            <a:r>
              <a:rPr lang="en-US" dirty="0" smtClean="0"/>
              <a:t>With respect to the network, this is the smallest semantic </a:t>
            </a:r>
            <a:r>
              <a:rPr lang="en-US" dirty="0" err="1" smtClean="0"/>
              <a:t>treewidth</a:t>
            </a:r>
            <a:r>
              <a:rPr lang="en-US" dirty="0" smtClean="0"/>
              <a:t> over all pseudo trees that can express the set of solutions</a:t>
            </a:r>
          </a:p>
          <a:p>
            <a:r>
              <a:rPr lang="en-US" dirty="0" smtClean="0"/>
              <a:t>Instead of the induced width bounding AOMDD size, we can use semantic </a:t>
            </a:r>
            <a:r>
              <a:rPr lang="en-US" dirty="0" err="1" smtClean="0"/>
              <a:t>treewidth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</a:t>
            </a:r>
            <a:r>
              <a:rPr lang="en-US" dirty="0" err="1" smtClean="0"/>
              <a:t>Treewidth</a:t>
            </a:r>
            <a:endParaRPr lang="en-US" dirty="0"/>
          </a:p>
        </p:txBody>
      </p:sp>
      <p:pic>
        <p:nvPicPr>
          <p:cNvPr id="5" name="Content Placeholder 4" descr="eqTable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45600" b="-45600"/>
          <a:stretch>
            <a:fillRect/>
          </a:stretch>
        </p:blipFill>
        <p:spPr>
          <a:xfrm>
            <a:off x="685800" y="1066800"/>
            <a:ext cx="7772400" cy="50657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3200" y="5334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Equality constraint network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prune the search space during compilation without removing possible solutions.</a:t>
            </a:r>
          </a:p>
          <a:p>
            <a:r>
              <a:rPr lang="en-US" dirty="0" smtClean="0"/>
              <a:t>In Bayesian networks, prune a </a:t>
            </a:r>
            <a:r>
              <a:rPr lang="en-US" dirty="0" err="1" smtClean="0"/>
              <a:t>subtree</a:t>
            </a:r>
            <a:r>
              <a:rPr lang="en-US" dirty="0" smtClean="0"/>
              <a:t> if the weight of the assignment is 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the pseudo-tree height parameter?</a:t>
            </a:r>
            <a:endParaRPr lang="en-US" dirty="0" smtClean="0"/>
          </a:p>
          <a:p>
            <a:r>
              <a:rPr lang="en-US" dirty="0" smtClean="0"/>
              <a:t>Problems</a:t>
            </a:r>
            <a:r>
              <a:rPr lang="en-US" dirty="0" smtClean="0"/>
              <a:t>: WCSP instances</a:t>
            </a:r>
          </a:p>
          <a:p>
            <a:pPr lvl="1"/>
            <a:r>
              <a:rPr lang="en-US" dirty="0" smtClean="0"/>
              <a:t>ISCAS 89 Circuits</a:t>
            </a:r>
          </a:p>
          <a:p>
            <a:pPr lvl="1"/>
            <a:r>
              <a:rPr lang="en-US" dirty="0" smtClean="0"/>
              <a:t>SPOT5 Satellites</a:t>
            </a:r>
          </a:p>
          <a:p>
            <a:pPr lvl="1"/>
            <a:r>
              <a:rPr lang="en-US" dirty="0" smtClean="0"/>
              <a:t>Mastermind</a:t>
            </a:r>
          </a:p>
          <a:p>
            <a:pPr lvl="1"/>
            <a:r>
              <a:rPr lang="en-US" dirty="0" smtClean="0"/>
              <a:t>CELAR6 Radio Frequencies</a:t>
            </a:r>
          </a:p>
          <a:p>
            <a:r>
              <a:rPr lang="en-US" dirty="0" smtClean="0"/>
              <a:t>Time bound for compilation: 3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Ordered </a:t>
            </a:r>
            <a:r>
              <a:rPr lang="en-GB" sz="3600" dirty="0" smtClean="0"/>
              <a:t>Binary Decision Diagram</a:t>
            </a:r>
            <a:endParaRPr lang="en-US" sz="3600" dirty="0"/>
          </a:p>
        </p:txBody>
      </p:sp>
      <p:sp>
        <p:nvSpPr>
          <p:cNvPr id="20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10400" y="6248400"/>
            <a:ext cx="1905000" cy="457200"/>
          </a:xfrm>
        </p:spPr>
        <p:txBody>
          <a:bodyPr/>
          <a:lstStyle/>
          <a:p>
            <a:pPr algn="r"/>
            <a:fld id="{26E8A45D-EDCB-470E-BE6E-C12C0F7DA1F2}" type="slidenum">
              <a:rPr lang="en-US"/>
              <a:pPr algn="r"/>
              <a:t>3</a:t>
            </a:fld>
            <a:endParaRPr lang="en-US"/>
          </a:p>
        </p:txBody>
      </p:sp>
      <p:sp>
        <p:nvSpPr>
          <p:cNvPr id="285698" name="AutoShape 2"/>
          <p:cNvSpPr>
            <a:spLocks noChangeArrowheads="1"/>
          </p:cNvSpPr>
          <p:nvPr/>
        </p:nvSpPr>
        <p:spPr bwMode="auto">
          <a:xfrm>
            <a:off x="6565900" y="3797300"/>
            <a:ext cx="2057400" cy="381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5700" name="Group 4"/>
          <p:cNvGraphicFramePr>
            <a:graphicFrameLocks noGrp="1"/>
          </p:cNvGraphicFramePr>
          <p:nvPr/>
        </p:nvGraphicFramePr>
        <p:xfrm>
          <a:off x="228600" y="2943225"/>
          <a:ext cx="1524000" cy="1628775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3"/>
                <a:gridCol w="49688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f(ABC)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85752" name="Text Box 56"/>
          <p:cNvSpPr txBox="1">
            <a:spLocks noChangeArrowheads="1"/>
          </p:cNvSpPr>
          <p:nvPr/>
        </p:nvSpPr>
        <p:spPr bwMode="auto">
          <a:xfrm>
            <a:off x="1066800" y="1752600"/>
            <a:ext cx="2633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b="1">
                <a:latin typeface="Arial" charset="0"/>
                <a:cs typeface="Arial" charset="0"/>
              </a:rPr>
              <a:t>B = {0,1}      </a:t>
            </a:r>
            <a:r>
              <a:rPr lang="en-US" b="1">
                <a:latin typeface="Arial" charset="0"/>
              </a:rPr>
              <a:t>f : B</a:t>
            </a:r>
            <a:r>
              <a:rPr lang="en-US" b="1" baseline="30000">
                <a:latin typeface="Arial" charset="0"/>
              </a:rPr>
              <a:t>3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latin typeface="Arial" charset="0"/>
                <a:cs typeface="Arial" charset="0"/>
              </a:rPr>
              <a:t>→ B</a:t>
            </a:r>
          </a:p>
        </p:txBody>
      </p:sp>
      <p:sp>
        <p:nvSpPr>
          <p:cNvPr id="285753" name="Text Box 57"/>
          <p:cNvSpPr txBox="1">
            <a:spLocks noChangeArrowheads="1"/>
          </p:cNvSpPr>
          <p:nvPr/>
        </p:nvSpPr>
        <p:spPr bwMode="auto">
          <a:xfrm>
            <a:off x="519113" y="4832350"/>
            <a:ext cx="809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 Table</a:t>
            </a:r>
            <a:endParaRPr lang="en-US" sz="1800"/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5715000" y="2857500"/>
            <a:ext cx="2971800" cy="1714500"/>
            <a:chOff x="3600" y="1800"/>
            <a:chExt cx="1872" cy="1080"/>
          </a:xfrm>
        </p:grpSpPr>
        <p:sp>
          <p:nvSpPr>
            <p:cNvPr id="285755" name="Oval 59"/>
            <p:cNvSpPr>
              <a:spLocks noChangeAspect="1" noChangeArrowheads="1"/>
            </p:cNvSpPr>
            <p:nvPr/>
          </p:nvSpPr>
          <p:spPr bwMode="auto">
            <a:xfrm>
              <a:off x="397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756" name="Oval 60"/>
            <p:cNvSpPr>
              <a:spLocks noChangeAspect="1" noChangeArrowheads="1"/>
            </p:cNvSpPr>
            <p:nvPr/>
          </p:nvSpPr>
          <p:spPr bwMode="auto">
            <a:xfrm>
              <a:off x="4450" y="1800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285757" name="AutoShape 61"/>
            <p:cNvCxnSpPr>
              <a:cxnSpLocks noChangeAspect="1" noChangeShapeType="1"/>
              <a:stCxn id="285756" idx="4"/>
              <a:endCxn id="285771" idx="0"/>
            </p:cNvCxnSpPr>
            <p:nvPr/>
          </p:nvCxnSpPr>
          <p:spPr bwMode="auto">
            <a:xfrm>
              <a:off x="453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58" name="AutoShape 62"/>
            <p:cNvCxnSpPr>
              <a:cxnSpLocks noChangeAspect="1" noChangeShapeType="1"/>
              <a:stCxn id="285755" idx="0"/>
              <a:endCxn id="285756" idx="4"/>
            </p:cNvCxnSpPr>
            <p:nvPr/>
          </p:nvCxnSpPr>
          <p:spPr bwMode="auto">
            <a:xfrm flipV="1">
              <a:off x="405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59" name="Oval 63"/>
            <p:cNvSpPr>
              <a:spLocks noChangeAspect="1" noChangeArrowheads="1"/>
            </p:cNvSpPr>
            <p:nvPr/>
          </p:nvSpPr>
          <p:spPr bwMode="auto">
            <a:xfrm>
              <a:off x="373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760" name="AutoShape 64"/>
            <p:cNvCxnSpPr>
              <a:cxnSpLocks noChangeAspect="1" noChangeShapeType="1"/>
              <a:stCxn id="285755" idx="4"/>
              <a:endCxn id="285766" idx="0"/>
            </p:cNvCxnSpPr>
            <p:nvPr/>
          </p:nvCxnSpPr>
          <p:spPr bwMode="auto">
            <a:xfrm>
              <a:off x="405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61" name="AutoShape 65"/>
            <p:cNvCxnSpPr>
              <a:cxnSpLocks noChangeAspect="1" noChangeShapeType="1"/>
              <a:stCxn id="285759" idx="0"/>
              <a:endCxn id="285755" idx="4"/>
            </p:cNvCxnSpPr>
            <p:nvPr/>
          </p:nvCxnSpPr>
          <p:spPr bwMode="auto">
            <a:xfrm flipV="1">
              <a:off x="381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62" name="Rectangle 66"/>
            <p:cNvSpPr>
              <a:spLocks noChangeArrowheads="1"/>
            </p:cNvSpPr>
            <p:nvPr/>
          </p:nvSpPr>
          <p:spPr bwMode="auto">
            <a:xfrm>
              <a:off x="360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85763" name="Rectangle 67"/>
            <p:cNvSpPr>
              <a:spLocks noChangeArrowheads="1"/>
            </p:cNvSpPr>
            <p:nvPr/>
          </p:nvSpPr>
          <p:spPr bwMode="auto">
            <a:xfrm>
              <a:off x="384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cxnSp>
          <p:nvCxnSpPr>
            <p:cNvPr id="285764" name="AutoShape 68"/>
            <p:cNvCxnSpPr>
              <a:cxnSpLocks noChangeAspect="1" noChangeShapeType="1"/>
              <a:stCxn id="285759" idx="4"/>
              <a:endCxn id="285763" idx="0"/>
            </p:cNvCxnSpPr>
            <p:nvPr/>
          </p:nvCxnSpPr>
          <p:spPr bwMode="auto">
            <a:xfrm>
              <a:off x="3817" y="2597"/>
              <a:ext cx="11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65" name="AutoShape 69"/>
            <p:cNvCxnSpPr>
              <a:cxnSpLocks noChangeAspect="1" noChangeShapeType="1"/>
              <a:stCxn id="285762" idx="0"/>
              <a:endCxn id="285759" idx="4"/>
            </p:cNvCxnSpPr>
            <p:nvPr/>
          </p:nvCxnSpPr>
          <p:spPr bwMode="auto">
            <a:xfrm flipV="1">
              <a:off x="3696" y="2597"/>
              <a:ext cx="12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66" name="Oval 70"/>
            <p:cNvSpPr>
              <a:spLocks noChangeAspect="1" noChangeArrowheads="1"/>
            </p:cNvSpPr>
            <p:nvPr/>
          </p:nvSpPr>
          <p:spPr bwMode="auto">
            <a:xfrm>
              <a:off x="421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285767" name="Rectangle 71"/>
            <p:cNvSpPr>
              <a:spLocks noChangeArrowheads="1"/>
            </p:cNvSpPr>
            <p:nvPr/>
          </p:nvSpPr>
          <p:spPr bwMode="auto">
            <a:xfrm>
              <a:off x="408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 dirty="0">
                  <a:latin typeface="Arial" charset="0"/>
                </a:rPr>
                <a:t>0</a:t>
              </a:r>
            </a:p>
          </p:txBody>
        </p:sp>
        <p:sp>
          <p:nvSpPr>
            <p:cNvPr id="285768" name="Rectangle 72"/>
            <p:cNvSpPr>
              <a:spLocks noChangeArrowheads="1"/>
            </p:cNvSpPr>
            <p:nvPr/>
          </p:nvSpPr>
          <p:spPr bwMode="auto">
            <a:xfrm>
              <a:off x="4320" y="2736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cxnSp>
          <p:nvCxnSpPr>
            <p:cNvPr id="285769" name="AutoShape 73"/>
            <p:cNvCxnSpPr>
              <a:cxnSpLocks noChangeAspect="1" noChangeShapeType="1"/>
              <a:stCxn id="285766" idx="4"/>
              <a:endCxn id="285768" idx="0"/>
            </p:cNvCxnSpPr>
            <p:nvPr/>
          </p:nvCxnSpPr>
          <p:spPr bwMode="auto">
            <a:xfrm>
              <a:off x="4297" y="2597"/>
              <a:ext cx="11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70" name="AutoShape 74"/>
            <p:cNvCxnSpPr>
              <a:cxnSpLocks noChangeAspect="1" noChangeShapeType="1"/>
              <a:stCxn id="285767" idx="0"/>
              <a:endCxn id="285766" idx="4"/>
            </p:cNvCxnSpPr>
            <p:nvPr/>
          </p:nvCxnSpPr>
          <p:spPr bwMode="auto">
            <a:xfrm flipV="1">
              <a:off x="4176" y="2597"/>
              <a:ext cx="12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71" name="Oval 75"/>
            <p:cNvSpPr>
              <a:spLocks noChangeAspect="1" noChangeArrowheads="1"/>
            </p:cNvSpPr>
            <p:nvPr/>
          </p:nvSpPr>
          <p:spPr bwMode="auto">
            <a:xfrm>
              <a:off x="493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772" name="Oval 76"/>
            <p:cNvSpPr>
              <a:spLocks noChangeAspect="1" noChangeArrowheads="1"/>
            </p:cNvSpPr>
            <p:nvPr/>
          </p:nvSpPr>
          <p:spPr bwMode="auto">
            <a:xfrm>
              <a:off x="469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773" name="AutoShape 77"/>
            <p:cNvCxnSpPr>
              <a:cxnSpLocks noChangeAspect="1" noChangeShapeType="1"/>
              <a:stCxn id="285771" idx="4"/>
              <a:endCxn id="285779" idx="0"/>
            </p:cNvCxnSpPr>
            <p:nvPr/>
          </p:nvCxnSpPr>
          <p:spPr bwMode="auto">
            <a:xfrm>
              <a:off x="501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74" name="AutoShape 78"/>
            <p:cNvCxnSpPr>
              <a:cxnSpLocks noChangeAspect="1" noChangeShapeType="1"/>
              <a:stCxn id="285772" idx="0"/>
              <a:endCxn id="285771" idx="4"/>
            </p:cNvCxnSpPr>
            <p:nvPr/>
          </p:nvCxnSpPr>
          <p:spPr bwMode="auto">
            <a:xfrm flipV="1">
              <a:off x="477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75" name="Rectangle 79"/>
            <p:cNvSpPr>
              <a:spLocks noChangeArrowheads="1"/>
            </p:cNvSpPr>
            <p:nvPr/>
          </p:nvSpPr>
          <p:spPr bwMode="auto">
            <a:xfrm>
              <a:off x="456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85776" name="Rectangle 80"/>
            <p:cNvSpPr>
              <a:spLocks noChangeArrowheads="1"/>
            </p:cNvSpPr>
            <p:nvPr/>
          </p:nvSpPr>
          <p:spPr bwMode="auto">
            <a:xfrm>
              <a:off x="4800" y="2736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cxnSp>
          <p:nvCxnSpPr>
            <p:cNvPr id="285777" name="AutoShape 81"/>
            <p:cNvCxnSpPr>
              <a:cxnSpLocks noChangeAspect="1" noChangeShapeType="1"/>
              <a:stCxn id="285772" idx="4"/>
              <a:endCxn id="285776" idx="0"/>
            </p:cNvCxnSpPr>
            <p:nvPr/>
          </p:nvCxnSpPr>
          <p:spPr bwMode="auto">
            <a:xfrm>
              <a:off x="4777" y="2597"/>
              <a:ext cx="11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78" name="AutoShape 82"/>
            <p:cNvCxnSpPr>
              <a:cxnSpLocks noChangeAspect="1" noChangeShapeType="1"/>
              <a:stCxn id="285775" idx="0"/>
              <a:endCxn id="285772" idx="4"/>
            </p:cNvCxnSpPr>
            <p:nvPr/>
          </p:nvCxnSpPr>
          <p:spPr bwMode="auto">
            <a:xfrm flipV="1">
              <a:off x="4656" y="2597"/>
              <a:ext cx="12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79" name="Oval 83"/>
            <p:cNvSpPr>
              <a:spLocks noChangeAspect="1" noChangeArrowheads="1"/>
            </p:cNvSpPr>
            <p:nvPr/>
          </p:nvSpPr>
          <p:spPr bwMode="auto">
            <a:xfrm>
              <a:off x="517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285780" name="Rectangle 84"/>
            <p:cNvSpPr>
              <a:spLocks noChangeArrowheads="1"/>
            </p:cNvSpPr>
            <p:nvPr/>
          </p:nvSpPr>
          <p:spPr bwMode="auto">
            <a:xfrm>
              <a:off x="504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85781" name="Rectangle 85"/>
            <p:cNvSpPr>
              <a:spLocks noChangeArrowheads="1"/>
            </p:cNvSpPr>
            <p:nvPr/>
          </p:nvSpPr>
          <p:spPr bwMode="auto">
            <a:xfrm>
              <a:off x="5280" y="2736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cxnSp>
          <p:nvCxnSpPr>
            <p:cNvPr id="285782" name="AutoShape 86"/>
            <p:cNvCxnSpPr>
              <a:cxnSpLocks noChangeAspect="1" noChangeShapeType="1"/>
              <a:stCxn id="285779" idx="4"/>
              <a:endCxn id="285781" idx="0"/>
            </p:cNvCxnSpPr>
            <p:nvPr/>
          </p:nvCxnSpPr>
          <p:spPr bwMode="auto">
            <a:xfrm>
              <a:off x="5257" y="2597"/>
              <a:ext cx="11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83" name="AutoShape 87"/>
            <p:cNvCxnSpPr>
              <a:cxnSpLocks noChangeAspect="1" noChangeShapeType="1"/>
              <a:stCxn id="285780" idx="0"/>
              <a:endCxn id="285779" idx="4"/>
            </p:cNvCxnSpPr>
            <p:nvPr/>
          </p:nvCxnSpPr>
          <p:spPr bwMode="auto">
            <a:xfrm flipV="1">
              <a:off x="5136" y="2597"/>
              <a:ext cx="12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</p:grpSp>
      <p:sp>
        <p:nvSpPr>
          <p:cNvPr id="285784" name="Text Box 88"/>
          <p:cNvSpPr txBox="1">
            <a:spLocks noChangeArrowheads="1"/>
          </p:cNvSpPr>
          <p:nvPr/>
        </p:nvSpPr>
        <p:spPr bwMode="auto">
          <a:xfrm>
            <a:off x="7092950" y="4832350"/>
            <a:ext cx="2555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 </a:t>
            </a:r>
            <a:endParaRPr lang="en-US" sz="1800"/>
          </a:p>
        </p:txBody>
      </p:sp>
      <p:sp>
        <p:nvSpPr>
          <p:cNvPr id="285785" name="Text Box 89"/>
          <p:cNvSpPr txBox="1">
            <a:spLocks noChangeArrowheads="1"/>
          </p:cNvSpPr>
          <p:nvPr/>
        </p:nvSpPr>
        <p:spPr bwMode="auto">
          <a:xfrm>
            <a:off x="6335713" y="4832350"/>
            <a:ext cx="17160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/>
              <a:t>Simplify</a:t>
            </a:r>
            <a:endParaRPr lang="en-US" sz="1800"/>
          </a:p>
        </p:txBody>
      </p:sp>
      <p:sp>
        <p:nvSpPr>
          <p:cNvPr id="285786" name="Text Box 90"/>
          <p:cNvSpPr txBox="1">
            <a:spLocks noChangeArrowheads="1"/>
          </p:cNvSpPr>
          <p:nvPr/>
        </p:nvSpPr>
        <p:spPr bwMode="auto">
          <a:xfrm>
            <a:off x="5675313" y="4832350"/>
            <a:ext cx="30368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 dirty="0"/>
              <a:t>Merge terminal nodes</a:t>
            </a:r>
            <a:endParaRPr lang="en-US" sz="1800" dirty="0"/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5921375" y="2857500"/>
            <a:ext cx="2560638" cy="1714500"/>
            <a:chOff x="1570" y="1800"/>
            <a:chExt cx="1613" cy="1080"/>
          </a:xfrm>
        </p:grpSpPr>
        <p:sp>
          <p:nvSpPr>
            <p:cNvPr id="285788" name="Oval 92"/>
            <p:cNvSpPr>
              <a:spLocks noChangeAspect="1" noChangeArrowheads="1"/>
            </p:cNvSpPr>
            <p:nvPr/>
          </p:nvSpPr>
          <p:spPr bwMode="auto">
            <a:xfrm>
              <a:off x="181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789" name="Oval 93"/>
            <p:cNvSpPr>
              <a:spLocks noChangeAspect="1" noChangeArrowheads="1"/>
            </p:cNvSpPr>
            <p:nvPr/>
          </p:nvSpPr>
          <p:spPr bwMode="auto">
            <a:xfrm>
              <a:off x="2290" y="1800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285790" name="AutoShape 94"/>
            <p:cNvCxnSpPr>
              <a:cxnSpLocks noChangeAspect="1" noChangeShapeType="1"/>
              <a:stCxn id="285789" idx="4"/>
              <a:endCxn id="285802" idx="0"/>
            </p:cNvCxnSpPr>
            <p:nvPr/>
          </p:nvCxnSpPr>
          <p:spPr bwMode="auto">
            <a:xfrm>
              <a:off x="237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91" name="AutoShape 95"/>
            <p:cNvCxnSpPr>
              <a:cxnSpLocks noChangeAspect="1" noChangeShapeType="1"/>
              <a:stCxn id="285788" idx="0"/>
              <a:endCxn id="285789" idx="4"/>
            </p:cNvCxnSpPr>
            <p:nvPr/>
          </p:nvCxnSpPr>
          <p:spPr bwMode="auto">
            <a:xfrm flipV="1">
              <a:off x="189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92" name="Oval 96"/>
            <p:cNvSpPr>
              <a:spLocks noChangeAspect="1" noChangeArrowheads="1"/>
            </p:cNvSpPr>
            <p:nvPr/>
          </p:nvSpPr>
          <p:spPr bwMode="auto">
            <a:xfrm>
              <a:off x="157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793" name="AutoShape 97"/>
            <p:cNvCxnSpPr>
              <a:cxnSpLocks noChangeAspect="1" noChangeShapeType="1"/>
              <a:stCxn id="285788" idx="4"/>
              <a:endCxn id="285797" idx="0"/>
            </p:cNvCxnSpPr>
            <p:nvPr/>
          </p:nvCxnSpPr>
          <p:spPr bwMode="auto">
            <a:xfrm>
              <a:off x="189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94" name="AutoShape 98"/>
            <p:cNvCxnSpPr>
              <a:cxnSpLocks noChangeAspect="1" noChangeShapeType="1"/>
              <a:stCxn id="285792" idx="0"/>
              <a:endCxn id="285788" idx="4"/>
            </p:cNvCxnSpPr>
            <p:nvPr/>
          </p:nvCxnSpPr>
          <p:spPr bwMode="auto">
            <a:xfrm flipV="1">
              <a:off x="165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285795" name="AutoShape 99"/>
            <p:cNvCxnSpPr>
              <a:cxnSpLocks noChangeAspect="1" noChangeShapeType="1"/>
              <a:stCxn id="285792" idx="5"/>
              <a:endCxn id="285798" idx="0"/>
            </p:cNvCxnSpPr>
            <p:nvPr/>
          </p:nvCxnSpPr>
          <p:spPr bwMode="auto">
            <a:xfrm>
              <a:off x="1718" y="2572"/>
              <a:ext cx="418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796" name="AutoShape 100"/>
            <p:cNvCxnSpPr>
              <a:cxnSpLocks noChangeAspect="1" noChangeShapeType="1"/>
              <a:stCxn id="285798" idx="0"/>
              <a:endCxn id="285792" idx="3"/>
            </p:cNvCxnSpPr>
            <p:nvPr/>
          </p:nvCxnSpPr>
          <p:spPr bwMode="auto">
            <a:xfrm flipH="1" flipV="1">
              <a:off x="1595" y="2572"/>
              <a:ext cx="54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797" name="Oval 101"/>
            <p:cNvSpPr>
              <a:spLocks noChangeAspect="1" noChangeArrowheads="1"/>
            </p:cNvSpPr>
            <p:nvPr/>
          </p:nvSpPr>
          <p:spPr bwMode="auto">
            <a:xfrm>
              <a:off x="205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285798" name="Rectangle 102"/>
            <p:cNvSpPr>
              <a:spLocks noChangeArrowheads="1"/>
            </p:cNvSpPr>
            <p:nvPr/>
          </p:nvSpPr>
          <p:spPr bwMode="auto">
            <a:xfrm>
              <a:off x="204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85799" name="Rectangle 103"/>
            <p:cNvSpPr>
              <a:spLocks noChangeArrowheads="1"/>
            </p:cNvSpPr>
            <p:nvPr/>
          </p:nvSpPr>
          <p:spPr bwMode="auto">
            <a:xfrm>
              <a:off x="2520" y="2736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cxnSp>
          <p:nvCxnSpPr>
            <p:cNvPr id="285800" name="AutoShape 104"/>
            <p:cNvCxnSpPr>
              <a:cxnSpLocks noChangeAspect="1" noChangeShapeType="1"/>
              <a:stCxn id="285797" idx="4"/>
              <a:endCxn id="285799" idx="0"/>
            </p:cNvCxnSpPr>
            <p:nvPr/>
          </p:nvCxnSpPr>
          <p:spPr bwMode="auto">
            <a:xfrm>
              <a:off x="2137" y="2597"/>
              <a:ext cx="479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01" name="AutoShape 105"/>
            <p:cNvCxnSpPr>
              <a:cxnSpLocks noChangeAspect="1" noChangeShapeType="1"/>
              <a:stCxn id="285798" idx="0"/>
              <a:endCxn id="285797" idx="4"/>
            </p:cNvCxnSpPr>
            <p:nvPr/>
          </p:nvCxnSpPr>
          <p:spPr bwMode="auto">
            <a:xfrm flipV="1">
              <a:off x="2136" y="2597"/>
              <a:ext cx="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802" name="Oval 106"/>
            <p:cNvSpPr>
              <a:spLocks noChangeAspect="1" noChangeArrowheads="1"/>
            </p:cNvSpPr>
            <p:nvPr/>
          </p:nvSpPr>
          <p:spPr bwMode="auto">
            <a:xfrm>
              <a:off x="277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803" name="Oval 107"/>
            <p:cNvSpPr>
              <a:spLocks noChangeAspect="1" noChangeArrowheads="1"/>
            </p:cNvSpPr>
            <p:nvPr/>
          </p:nvSpPr>
          <p:spPr bwMode="auto">
            <a:xfrm>
              <a:off x="253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804" name="AutoShape 108"/>
            <p:cNvCxnSpPr>
              <a:cxnSpLocks noChangeAspect="1" noChangeShapeType="1"/>
              <a:stCxn id="285802" idx="4"/>
              <a:endCxn id="285808" idx="0"/>
            </p:cNvCxnSpPr>
            <p:nvPr/>
          </p:nvCxnSpPr>
          <p:spPr bwMode="auto">
            <a:xfrm>
              <a:off x="285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05" name="AutoShape 109"/>
            <p:cNvCxnSpPr>
              <a:cxnSpLocks noChangeAspect="1" noChangeShapeType="1"/>
              <a:stCxn id="285803" idx="0"/>
              <a:endCxn id="285802" idx="4"/>
            </p:cNvCxnSpPr>
            <p:nvPr/>
          </p:nvCxnSpPr>
          <p:spPr bwMode="auto">
            <a:xfrm flipV="1">
              <a:off x="261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285806" name="AutoShape 110"/>
            <p:cNvCxnSpPr>
              <a:cxnSpLocks noChangeAspect="1" noChangeShapeType="1"/>
              <a:stCxn id="285803" idx="4"/>
              <a:endCxn id="285799" idx="0"/>
            </p:cNvCxnSpPr>
            <p:nvPr/>
          </p:nvCxnSpPr>
          <p:spPr bwMode="auto">
            <a:xfrm flipH="1">
              <a:off x="2616" y="2597"/>
              <a:ext cx="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07" name="AutoShape 111"/>
            <p:cNvCxnSpPr>
              <a:cxnSpLocks noChangeAspect="1" noChangeShapeType="1"/>
              <a:stCxn id="285798" idx="0"/>
              <a:endCxn id="285803" idx="4"/>
            </p:cNvCxnSpPr>
            <p:nvPr/>
          </p:nvCxnSpPr>
          <p:spPr bwMode="auto">
            <a:xfrm flipV="1">
              <a:off x="2136" y="2597"/>
              <a:ext cx="48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808" name="Oval 112"/>
            <p:cNvSpPr>
              <a:spLocks noChangeAspect="1" noChangeArrowheads="1"/>
            </p:cNvSpPr>
            <p:nvPr/>
          </p:nvSpPr>
          <p:spPr bwMode="auto">
            <a:xfrm>
              <a:off x="301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809" name="AutoShape 113"/>
            <p:cNvCxnSpPr>
              <a:cxnSpLocks noChangeAspect="1" noChangeShapeType="1"/>
              <a:stCxn id="285808" idx="4"/>
              <a:endCxn id="285799" idx="0"/>
            </p:cNvCxnSpPr>
            <p:nvPr/>
          </p:nvCxnSpPr>
          <p:spPr bwMode="auto">
            <a:xfrm flipH="1">
              <a:off x="2616" y="2597"/>
              <a:ext cx="48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10" name="AutoShape 114"/>
            <p:cNvCxnSpPr>
              <a:cxnSpLocks noChangeAspect="1" noChangeShapeType="1"/>
              <a:stCxn id="285798" idx="0"/>
              <a:endCxn id="285808" idx="4"/>
            </p:cNvCxnSpPr>
            <p:nvPr/>
          </p:nvCxnSpPr>
          <p:spPr bwMode="auto">
            <a:xfrm flipV="1">
              <a:off x="2136" y="2597"/>
              <a:ext cx="96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</p:grpSp>
      <p:sp>
        <p:nvSpPr>
          <p:cNvPr id="285811" name="Text Box 115"/>
          <p:cNvSpPr txBox="1">
            <a:spLocks noChangeArrowheads="1"/>
          </p:cNvSpPr>
          <p:nvPr/>
        </p:nvSpPr>
        <p:spPr bwMode="auto">
          <a:xfrm>
            <a:off x="5154613" y="4832350"/>
            <a:ext cx="40782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1800" dirty="0"/>
              <a:t>1) Merge nodes with identical children</a:t>
            </a:r>
            <a:endParaRPr lang="en-US" sz="1800" dirty="0"/>
          </a:p>
        </p:txBody>
      </p:sp>
      <p:grpSp>
        <p:nvGrpSpPr>
          <p:cNvPr id="4" name="Group 116"/>
          <p:cNvGrpSpPr>
            <a:grpSpLocks/>
          </p:cNvGrpSpPr>
          <p:nvPr/>
        </p:nvGrpSpPr>
        <p:grpSpPr bwMode="auto">
          <a:xfrm>
            <a:off x="5924550" y="2857500"/>
            <a:ext cx="2179638" cy="1714500"/>
            <a:chOff x="1570" y="1800"/>
            <a:chExt cx="1373" cy="1080"/>
          </a:xfrm>
        </p:grpSpPr>
        <p:sp>
          <p:nvSpPr>
            <p:cNvPr id="285813" name="Oval 117"/>
            <p:cNvSpPr>
              <a:spLocks noChangeAspect="1" noChangeArrowheads="1"/>
            </p:cNvSpPr>
            <p:nvPr/>
          </p:nvSpPr>
          <p:spPr bwMode="auto">
            <a:xfrm>
              <a:off x="181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814" name="Oval 118"/>
            <p:cNvSpPr>
              <a:spLocks noChangeAspect="1" noChangeArrowheads="1"/>
            </p:cNvSpPr>
            <p:nvPr/>
          </p:nvSpPr>
          <p:spPr bwMode="auto">
            <a:xfrm>
              <a:off x="2290" y="1800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285815" name="AutoShape 119"/>
            <p:cNvCxnSpPr>
              <a:cxnSpLocks noChangeAspect="1" noChangeShapeType="1"/>
              <a:stCxn id="285814" idx="4"/>
              <a:endCxn id="285824" idx="0"/>
            </p:cNvCxnSpPr>
            <p:nvPr/>
          </p:nvCxnSpPr>
          <p:spPr bwMode="auto">
            <a:xfrm>
              <a:off x="237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16" name="AutoShape 120"/>
            <p:cNvCxnSpPr>
              <a:cxnSpLocks noChangeAspect="1" noChangeShapeType="1"/>
              <a:stCxn id="285813" idx="0"/>
              <a:endCxn id="285814" idx="4"/>
            </p:cNvCxnSpPr>
            <p:nvPr/>
          </p:nvCxnSpPr>
          <p:spPr bwMode="auto">
            <a:xfrm flipV="1">
              <a:off x="189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817" name="Oval 121"/>
            <p:cNvSpPr>
              <a:spLocks noChangeAspect="1" noChangeArrowheads="1"/>
            </p:cNvSpPr>
            <p:nvPr/>
          </p:nvSpPr>
          <p:spPr bwMode="auto">
            <a:xfrm>
              <a:off x="157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818" name="AutoShape 122"/>
            <p:cNvCxnSpPr>
              <a:cxnSpLocks noChangeAspect="1" noChangeShapeType="1"/>
              <a:stCxn id="285813" idx="4"/>
              <a:endCxn id="285825" idx="0"/>
            </p:cNvCxnSpPr>
            <p:nvPr/>
          </p:nvCxnSpPr>
          <p:spPr bwMode="auto">
            <a:xfrm>
              <a:off x="1897" y="2285"/>
              <a:ext cx="72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19" name="AutoShape 123"/>
            <p:cNvCxnSpPr>
              <a:cxnSpLocks noChangeAspect="1" noChangeShapeType="1"/>
              <a:stCxn id="285817" idx="0"/>
              <a:endCxn id="285813" idx="4"/>
            </p:cNvCxnSpPr>
            <p:nvPr/>
          </p:nvCxnSpPr>
          <p:spPr bwMode="auto">
            <a:xfrm flipV="1">
              <a:off x="1657" y="2285"/>
              <a:ext cx="24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285820" name="AutoShape 124"/>
            <p:cNvCxnSpPr>
              <a:cxnSpLocks noChangeAspect="1" noChangeShapeType="1"/>
              <a:stCxn id="285817" idx="5"/>
              <a:endCxn id="285822" idx="0"/>
            </p:cNvCxnSpPr>
            <p:nvPr/>
          </p:nvCxnSpPr>
          <p:spPr bwMode="auto">
            <a:xfrm>
              <a:off x="1718" y="2572"/>
              <a:ext cx="418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21" name="AutoShape 125"/>
            <p:cNvCxnSpPr>
              <a:cxnSpLocks noChangeAspect="1" noChangeShapeType="1"/>
              <a:stCxn id="285822" idx="0"/>
              <a:endCxn id="285817" idx="3"/>
            </p:cNvCxnSpPr>
            <p:nvPr/>
          </p:nvCxnSpPr>
          <p:spPr bwMode="auto">
            <a:xfrm flipH="1" flipV="1">
              <a:off x="1595" y="2572"/>
              <a:ext cx="54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822" name="Rectangle 126"/>
            <p:cNvSpPr>
              <a:spLocks noChangeArrowheads="1"/>
            </p:cNvSpPr>
            <p:nvPr/>
          </p:nvSpPr>
          <p:spPr bwMode="auto">
            <a:xfrm>
              <a:off x="204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85823" name="Rectangle 127"/>
            <p:cNvSpPr>
              <a:spLocks noChangeArrowheads="1"/>
            </p:cNvSpPr>
            <p:nvPr/>
          </p:nvSpPr>
          <p:spPr bwMode="auto">
            <a:xfrm>
              <a:off x="2520" y="2736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285824" name="Oval 128"/>
            <p:cNvSpPr>
              <a:spLocks noChangeAspect="1" noChangeArrowheads="1"/>
            </p:cNvSpPr>
            <p:nvPr/>
          </p:nvSpPr>
          <p:spPr bwMode="auto">
            <a:xfrm>
              <a:off x="277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825" name="Oval 129"/>
            <p:cNvSpPr>
              <a:spLocks noChangeAspect="1" noChangeArrowheads="1"/>
            </p:cNvSpPr>
            <p:nvPr/>
          </p:nvSpPr>
          <p:spPr bwMode="auto">
            <a:xfrm>
              <a:off x="253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826" name="AutoShape 130"/>
            <p:cNvCxnSpPr>
              <a:cxnSpLocks noChangeAspect="1" noChangeShapeType="1"/>
              <a:stCxn id="285824" idx="5"/>
              <a:endCxn id="285825" idx="0"/>
            </p:cNvCxnSpPr>
            <p:nvPr/>
          </p:nvCxnSpPr>
          <p:spPr bwMode="auto">
            <a:xfrm flipH="1">
              <a:off x="2617" y="2260"/>
              <a:ext cx="30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27" name="AutoShape 131"/>
            <p:cNvCxnSpPr>
              <a:cxnSpLocks noChangeAspect="1" noChangeShapeType="1"/>
              <a:stCxn id="285825" idx="0"/>
              <a:endCxn id="285824" idx="3"/>
            </p:cNvCxnSpPr>
            <p:nvPr/>
          </p:nvCxnSpPr>
          <p:spPr bwMode="auto">
            <a:xfrm flipV="1">
              <a:off x="2617" y="2260"/>
              <a:ext cx="178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285828" name="AutoShape 132"/>
            <p:cNvCxnSpPr>
              <a:cxnSpLocks noChangeAspect="1" noChangeShapeType="1"/>
              <a:stCxn id="285825" idx="4"/>
              <a:endCxn id="285823" idx="0"/>
            </p:cNvCxnSpPr>
            <p:nvPr/>
          </p:nvCxnSpPr>
          <p:spPr bwMode="auto">
            <a:xfrm flipH="1">
              <a:off x="2616" y="2597"/>
              <a:ext cx="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29" name="AutoShape 133"/>
            <p:cNvCxnSpPr>
              <a:cxnSpLocks noChangeAspect="1" noChangeShapeType="1"/>
              <a:stCxn id="285822" idx="0"/>
              <a:endCxn id="285825" idx="4"/>
            </p:cNvCxnSpPr>
            <p:nvPr/>
          </p:nvCxnSpPr>
          <p:spPr bwMode="auto">
            <a:xfrm flipV="1">
              <a:off x="2136" y="2597"/>
              <a:ext cx="48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</p:grpSp>
      <p:sp>
        <p:nvSpPr>
          <p:cNvPr id="285830" name="Text Box 134"/>
          <p:cNvSpPr txBox="1">
            <a:spLocks noChangeArrowheads="1"/>
          </p:cNvSpPr>
          <p:nvPr/>
        </p:nvSpPr>
        <p:spPr bwMode="auto">
          <a:xfrm>
            <a:off x="5154613" y="5348288"/>
            <a:ext cx="40782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1800"/>
              <a:t>2) Remove redundant nodes</a:t>
            </a:r>
            <a:endParaRPr lang="en-US" sz="1800"/>
          </a:p>
        </p:txBody>
      </p:sp>
      <p:grpSp>
        <p:nvGrpSpPr>
          <p:cNvPr id="5" name="Group 135"/>
          <p:cNvGrpSpPr>
            <a:grpSpLocks/>
          </p:cNvGrpSpPr>
          <p:nvPr/>
        </p:nvGrpSpPr>
        <p:grpSpPr bwMode="auto">
          <a:xfrm>
            <a:off x="6305550" y="2857500"/>
            <a:ext cx="1798638" cy="1714500"/>
            <a:chOff x="1810" y="1800"/>
            <a:chExt cx="1133" cy="1080"/>
          </a:xfrm>
        </p:grpSpPr>
        <p:sp>
          <p:nvSpPr>
            <p:cNvPr id="285832" name="Oval 136"/>
            <p:cNvSpPr>
              <a:spLocks noChangeAspect="1" noChangeArrowheads="1"/>
            </p:cNvSpPr>
            <p:nvPr/>
          </p:nvSpPr>
          <p:spPr bwMode="auto">
            <a:xfrm>
              <a:off x="181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833" name="Oval 137"/>
            <p:cNvSpPr>
              <a:spLocks noChangeAspect="1" noChangeArrowheads="1"/>
            </p:cNvSpPr>
            <p:nvPr/>
          </p:nvSpPr>
          <p:spPr bwMode="auto">
            <a:xfrm>
              <a:off x="2290" y="1800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285834" name="AutoShape 138"/>
            <p:cNvCxnSpPr>
              <a:cxnSpLocks noChangeAspect="1" noChangeShapeType="1"/>
              <a:stCxn id="285833" idx="4"/>
              <a:endCxn id="285840" idx="0"/>
            </p:cNvCxnSpPr>
            <p:nvPr/>
          </p:nvCxnSpPr>
          <p:spPr bwMode="auto">
            <a:xfrm>
              <a:off x="237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35" name="AutoShape 139"/>
            <p:cNvCxnSpPr>
              <a:cxnSpLocks noChangeAspect="1" noChangeShapeType="1"/>
              <a:stCxn id="285832" idx="0"/>
              <a:endCxn id="285833" idx="4"/>
            </p:cNvCxnSpPr>
            <p:nvPr/>
          </p:nvCxnSpPr>
          <p:spPr bwMode="auto">
            <a:xfrm flipV="1">
              <a:off x="1897" y="1973"/>
              <a:ext cx="48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285836" name="AutoShape 140"/>
            <p:cNvCxnSpPr>
              <a:cxnSpLocks noChangeAspect="1" noChangeShapeType="1"/>
              <a:stCxn id="285832" idx="4"/>
              <a:endCxn id="285841" idx="0"/>
            </p:cNvCxnSpPr>
            <p:nvPr/>
          </p:nvCxnSpPr>
          <p:spPr bwMode="auto">
            <a:xfrm>
              <a:off x="1897" y="2285"/>
              <a:ext cx="720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37" name="AutoShape 141"/>
            <p:cNvCxnSpPr>
              <a:cxnSpLocks noChangeAspect="1" noChangeShapeType="1"/>
              <a:stCxn id="285838" idx="0"/>
              <a:endCxn id="285832" idx="4"/>
            </p:cNvCxnSpPr>
            <p:nvPr/>
          </p:nvCxnSpPr>
          <p:spPr bwMode="auto">
            <a:xfrm flipH="1" flipV="1">
              <a:off x="1897" y="2285"/>
              <a:ext cx="239" cy="4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285838" name="Rectangle 142"/>
            <p:cNvSpPr>
              <a:spLocks noChangeArrowheads="1"/>
            </p:cNvSpPr>
            <p:nvPr/>
          </p:nvSpPr>
          <p:spPr bwMode="auto">
            <a:xfrm>
              <a:off x="204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rIns="0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285839" name="Rectangle 143"/>
            <p:cNvSpPr>
              <a:spLocks noChangeArrowheads="1"/>
            </p:cNvSpPr>
            <p:nvPr/>
          </p:nvSpPr>
          <p:spPr bwMode="auto">
            <a:xfrm>
              <a:off x="2520" y="2736"/>
              <a:ext cx="192" cy="14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285840" name="Oval 144"/>
            <p:cNvSpPr>
              <a:spLocks noChangeAspect="1" noChangeArrowheads="1"/>
            </p:cNvSpPr>
            <p:nvPr/>
          </p:nvSpPr>
          <p:spPr bwMode="auto">
            <a:xfrm>
              <a:off x="2770" y="2112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841" name="Oval 145"/>
            <p:cNvSpPr>
              <a:spLocks noChangeAspect="1" noChangeArrowheads="1"/>
            </p:cNvSpPr>
            <p:nvPr/>
          </p:nvSpPr>
          <p:spPr bwMode="auto">
            <a:xfrm>
              <a:off x="2530" y="242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0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842" name="AutoShape 146"/>
            <p:cNvCxnSpPr>
              <a:cxnSpLocks noChangeAspect="1" noChangeShapeType="1"/>
              <a:stCxn id="285840" idx="5"/>
              <a:endCxn id="285841" idx="0"/>
            </p:cNvCxnSpPr>
            <p:nvPr/>
          </p:nvCxnSpPr>
          <p:spPr bwMode="auto">
            <a:xfrm flipH="1">
              <a:off x="2617" y="2260"/>
              <a:ext cx="301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43" name="AutoShape 147"/>
            <p:cNvCxnSpPr>
              <a:cxnSpLocks noChangeAspect="1" noChangeShapeType="1"/>
              <a:stCxn id="285841" idx="0"/>
              <a:endCxn id="285840" idx="3"/>
            </p:cNvCxnSpPr>
            <p:nvPr/>
          </p:nvCxnSpPr>
          <p:spPr bwMode="auto">
            <a:xfrm flipV="1">
              <a:off x="2617" y="2260"/>
              <a:ext cx="178" cy="1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285844" name="AutoShape 148"/>
            <p:cNvCxnSpPr>
              <a:cxnSpLocks noChangeAspect="1" noChangeShapeType="1"/>
              <a:stCxn id="285841" idx="4"/>
              <a:endCxn id="285839" idx="0"/>
            </p:cNvCxnSpPr>
            <p:nvPr/>
          </p:nvCxnSpPr>
          <p:spPr bwMode="auto">
            <a:xfrm flipH="1">
              <a:off x="2616" y="2597"/>
              <a:ext cx="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85845" name="AutoShape 149"/>
            <p:cNvCxnSpPr>
              <a:cxnSpLocks noChangeAspect="1" noChangeShapeType="1"/>
              <a:stCxn id="285838" idx="0"/>
              <a:endCxn id="285841" idx="4"/>
            </p:cNvCxnSpPr>
            <p:nvPr/>
          </p:nvCxnSpPr>
          <p:spPr bwMode="auto">
            <a:xfrm flipV="1">
              <a:off x="2136" y="2597"/>
              <a:ext cx="481" cy="1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</p:grpSp>
      <p:grpSp>
        <p:nvGrpSpPr>
          <p:cNvPr id="6" name="Group 150"/>
          <p:cNvGrpSpPr>
            <a:grpSpLocks/>
          </p:cNvGrpSpPr>
          <p:nvPr/>
        </p:nvGrpSpPr>
        <p:grpSpPr bwMode="auto">
          <a:xfrm>
            <a:off x="6415088" y="2859088"/>
            <a:ext cx="1600200" cy="2554288"/>
            <a:chOff x="3920" y="1896"/>
            <a:chExt cx="1008" cy="1609"/>
          </a:xfrm>
        </p:grpSpPr>
        <p:grpSp>
          <p:nvGrpSpPr>
            <p:cNvPr id="7" name="Group 151"/>
            <p:cNvGrpSpPr>
              <a:grpSpLocks/>
            </p:cNvGrpSpPr>
            <p:nvPr/>
          </p:nvGrpSpPr>
          <p:grpSpPr bwMode="auto">
            <a:xfrm>
              <a:off x="4080" y="1896"/>
              <a:ext cx="672" cy="1080"/>
              <a:chOff x="2040" y="1800"/>
              <a:chExt cx="672" cy="1080"/>
            </a:xfrm>
          </p:grpSpPr>
          <p:sp>
            <p:nvSpPr>
              <p:cNvPr id="285848" name="Oval 152"/>
              <p:cNvSpPr>
                <a:spLocks noChangeAspect="1" noChangeArrowheads="1"/>
              </p:cNvSpPr>
              <p:nvPr/>
            </p:nvSpPr>
            <p:spPr bwMode="auto">
              <a:xfrm>
                <a:off x="2050" y="2112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285849" name="Oval 153"/>
              <p:cNvSpPr>
                <a:spLocks noChangeAspect="1" noChangeArrowheads="1"/>
              </p:cNvSpPr>
              <p:nvPr/>
            </p:nvSpPr>
            <p:spPr bwMode="auto">
              <a:xfrm>
                <a:off x="2290" y="1800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cxnSp>
            <p:nvCxnSpPr>
              <p:cNvPr id="285850" name="AutoShape 154"/>
              <p:cNvCxnSpPr>
                <a:cxnSpLocks noChangeAspect="1" noChangeShapeType="1"/>
                <a:stCxn id="285849" idx="4"/>
                <a:endCxn id="285856" idx="0"/>
              </p:cNvCxnSpPr>
              <p:nvPr/>
            </p:nvCxnSpPr>
            <p:spPr bwMode="auto">
              <a:xfrm>
                <a:off x="2377" y="1973"/>
                <a:ext cx="240" cy="45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51" name="AutoShape 155"/>
              <p:cNvCxnSpPr>
                <a:cxnSpLocks noChangeAspect="1" noChangeShapeType="1"/>
                <a:stCxn id="285848" idx="0"/>
                <a:endCxn id="285849" idx="4"/>
              </p:cNvCxnSpPr>
              <p:nvPr/>
            </p:nvCxnSpPr>
            <p:spPr bwMode="auto">
              <a:xfrm flipV="1">
                <a:off x="2137" y="1973"/>
                <a:ext cx="24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285852" name="AutoShape 156"/>
              <p:cNvCxnSpPr>
                <a:cxnSpLocks noChangeAspect="1" noChangeShapeType="1"/>
                <a:stCxn id="285848" idx="4"/>
                <a:endCxn id="285856" idx="0"/>
              </p:cNvCxnSpPr>
              <p:nvPr/>
            </p:nvCxnSpPr>
            <p:spPr bwMode="auto">
              <a:xfrm>
                <a:off x="2137" y="2285"/>
                <a:ext cx="48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53" name="AutoShape 157"/>
              <p:cNvCxnSpPr>
                <a:cxnSpLocks noChangeAspect="1" noChangeShapeType="1"/>
                <a:stCxn id="285854" idx="0"/>
                <a:endCxn id="285848" idx="4"/>
              </p:cNvCxnSpPr>
              <p:nvPr/>
            </p:nvCxnSpPr>
            <p:spPr bwMode="auto">
              <a:xfrm flipV="1">
                <a:off x="2136" y="2285"/>
                <a:ext cx="1" cy="45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54" name="Rectangle 158"/>
              <p:cNvSpPr>
                <a:spLocks noChangeArrowheads="1"/>
              </p:cNvSpPr>
              <p:nvPr/>
            </p:nvSpPr>
            <p:spPr bwMode="auto">
              <a:xfrm>
                <a:off x="2040" y="273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285855" name="Rectangle 159"/>
              <p:cNvSpPr>
                <a:spLocks noChangeArrowheads="1"/>
              </p:cNvSpPr>
              <p:nvPr/>
            </p:nvSpPr>
            <p:spPr bwMode="auto">
              <a:xfrm>
                <a:off x="2520" y="2736"/>
                <a:ext cx="192" cy="14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1</a:t>
                </a:r>
              </a:p>
            </p:txBody>
          </p:sp>
          <p:sp>
            <p:nvSpPr>
              <p:cNvPr id="285856" name="Oval 160"/>
              <p:cNvSpPr>
                <a:spLocks noChangeAspect="1" noChangeArrowheads="1"/>
              </p:cNvSpPr>
              <p:nvPr/>
            </p:nvSpPr>
            <p:spPr bwMode="auto">
              <a:xfrm>
                <a:off x="2530" y="242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cxnSp>
            <p:nvCxnSpPr>
              <p:cNvPr id="285857" name="AutoShape 161"/>
              <p:cNvCxnSpPr>
                <a:cxnSpLocks noChangeAspect="1" noChangeShapeType="1"/>
                <a:stCxn id="285856" idx="4"/>
                <a:endCxn id="285855" idx="0"/>
              </p:cNvCxnSpPr>
              <p:nvPr/>
            </p:nvCxnSpPr>
            <p:spPr bwMode="auto">
              <a:xfrm flipH="1">
                <a:off x="2616" y="2597"/>
                <a:ext cx="1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58" name="AutoShape 162"/>
              <p:cNvCxnSpPr>
                <a:cxnSpLocks noChangeAspect="1" noChangeShapeType="1"/>
                <a:stCxn id="285854" idx="0"/>
                <a:endCxn id="285856" idx="4"/>
              </p:cNvCxnSpPr>
              <p:nvPr/>
            </p:nvCxnSpPr>
            <p:spPr bwMode="auto">
              <a:xfrm flipV="1">
                <a:off x="2136" y="2597"/>
                <a:ext cx="481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</p:grpSp>
        <p:sp>
          <p:nvSpPr>
            <p:cNvPr id="285859" name="Text Box 163"/>
            <p:cNvSpPr txBox="1">
              <a:spLocks noChangeArrowheads="1"/>
            </p:cNvSpPr>
            <p:nvPr/>
          </p:nvSpPr>
          <p:spPr bwMode="auto">
            <a:xfrm>
              <a:off x="3920" y="3140"/>
              <a:ext cx="1008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800" dirty="0"/>
                <a:t>OBDD</a:t>
              </a:r>
            </a:p>
            <a:p>
              <a:r>
                <a:rPr lang="en-US" sz="1400" dirty="0"/>
                <a:t>[Bryant86]</a:t>
              </a:r>
            </a:p>
          </p:txBody>
        </p:sp>
      </p:grpSp>
      <p:sp>
        <p:nvSpPr>
          <p:cNvPr id="285860" name="Line 164"/>
          <p:cNvSpPr>
            <a:spLocks noChangeAspect="1" noChangeShapeType="1"/>
          </p:cNvSpPr>
          <p:nvPr/>
        </p:nvSpPr>
        <p:spPr bwMode="auto">
          <a:xfrm>
            <a:off x="5854700" y="3835400"/>
            <a:ext cx="411163" cy="300038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5861" name="Line 165"/>
          <p:cNvSpPr>
            <a:spLocks noChangeAspect="1" noChangeShapeType="1"/>
          </p:cNvSpPr>
          <p:nvPr/>
        </p:nvSpPr>
        <p:spPr bwMode="auto">
          <a:xfrm flipH="1">
            <a:off x="5854700" y="3835400"/>
            <a:ext cx="411163" cy="300038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5862" name="Line 166"/>
          <p:cNvSpPr>
            <a:spLocks noChangeAspect="1" noChangeShapeType="1"/>
          </p:cNvSpPr>
          <p:nvPr/>
        </p:nvSpPr>
        <p:spPr bwMode="auto">
          <a:xfrm>
            <a:off x="7759700" y="3340100"/>
            <a:ext cx="411163" cy="300038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5863" name="Line 167"/>
          <p:cNvSpPr>
            <a:spLocks noChangeAspect="1" noChangeShapeType="1"/>
          </p:cNvSpPr>
          <p:nvPr/>
        </p:nvSpPr>
        <p:spPr bwMode="auto">
          <a:xfrm flipH="1">
            <a:off x="7759700" y="3340100"/>
            <a:ext cx="411163" cy="300038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85864" name="Text Box 168"/>
          <p:cNvSpPr txBox="1">
            <a:spLocks noChangeArrowheads="1"/>
          </p:cNvSpPr>
          <p:nvPr/>
        </p:nvSpPr>
        <p:spPr bwMode="auto">
          <a:xfrm>
            <a:off x="5105400" y="6019800"/>
            <a:ext cx="3905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/>
              <a:t>Ordering enables efficient operations</a:t>
            </a:r>
            <a:endParaRPr lang="en-US" sz="1800"/>
          </a:p>
        </p:txBody>
      </p:sp>
      <p:grpSp>
        <p:nvGrpSpPr>
          <p:cNvPr id="8" name="Group 169"/>
          <p:cNvGrpSpPr>
            <a:grpSpLocks/>
          </p:cNvGrpSpPr>
          <p:nvPr/>
        </p:nvGrpSpPr>
        <p:grpSpPr bwMode="auto">
          <a:xfrm>
            <a:off x="2057400" y="2836863"/>
            <a:ext cx="3352800" cy="2362200"/>
            <a:chOff x="1296" y="1787"/>
            <a:chExt cx="2112" cy="1488"/>
          </a:xfrm>
        </p:grpSpPr>
        <p:grpSp>
          <p:nvGrpSpPr>
            <p:cNvPr id="9" name="Group 170"/>
            <p:cNvGrpSpPr>
              <a:grpSpLocks/>
            </p:cNvGrpSpPr>
            <p:nvPr/>
          </p:nvGrpSpPr>
          <p:grpSpPr bwMode="auto">
            <a:xfrm>
              <a:off x="1536" y="1800"/>
              <a:ext cx="1872" cy="1475"/>
              <a:chOff x="1440" y="1800"/>
              <a:chExt cx="1872" cy="1475"/>
            </a:xfrm>
          </p:grpSpPr>
          <p:sp>
            <p:nvSpPr>
              <p:cNvPr id="285867" name="Oval 171"/>
              <p:cNvSpPr>
                <a:spLocks noChangeAspect="1" noChangeArrowheads="1"/>
              </p:cNvSpPr>
              <p:nvPr/>
            </p:nvSpPr>
            <p:spPr bwMode="auto">
              <a:xfrm>
                <a:off x="1810" y="2112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285868" name="Oval 172"/>
              <p:cNvSpPr>
                <a:spLocks noChangeAspect="1" noChangeArrowheads="1"/>
              </p:cNvSpPr>
              <p:nvPr/>
            </p:nvSpPr>
            <p:spPr bwMode="auto">
              <a:xfrm>
                <a:off x="2290" y="1800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cxnSp>
            <p:nvCxnSpPr>
              <p:cNvPr id="285869" name="AutoShape 173"/>
              <p:cNvCxnSpPr>
                <a:cxnSpLocks noChangeAspect="1" noChangeShapeType="1"/>
                <a:stCxn id="285868" idx="4"/>
                <a:endCxn id="285883" idx="0"/>
              </p:cNvCxnSpPr>
              <p:nvPr/>
            </p:nvCxnSpPr>
            <p:spPr bwMode="auto">
              <a:xfrm>
                <a:off x="2377" y="1973"/>
                <a:ext cx="48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70" name="AutoShape 174"/>
              <p:cNvCxnSpPr>
                <a:cxnSpLocks noChangeAspect="1" noChangeShapeType="1"/>
                <a:stCxn id="285867" idx="0"/>
                <a:endCxn id="285868" idx="4"/>
              </p:cNvCxnSpPr>
              <p:nvPr/>
            </p:nvCxnSpPr>
            <p:spPr bwMode="auto">
              <a:xfrm flipV="1">
                <a:off x="1897" y="1973"/>
                <a:ext cx="48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71" name="Oval 175"/>
              <p:cNvSpPr>
                <a:spLocks noChangeAspect="1" noChangeArrowheads="1"/>
              </p:cNvSpPr>
              <p:nvPr/>
            </p:nvSpPr>
            <p:spPr bwMode="auto">
              <a:xfrm>
                <a:off x="1570" y="242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cxnSp>
            <p:nvCxnSpPr>
              <p:cNvPr id="285872" name="AutoShape 176"/>
              <p:cNvCxnSpPr>
                <a:cxnSpLocks noChangeAspect="1" noChangeShapeType="1"/>
                <a:stCxn id="285867" idx="4"/>
                <a:endCxn id="285878" idx="0"/>
              </p:cNvCxnSpPr>
              <p:nvPr/>
            </p:nvCxnSpPr>
            <p:spPr bwMode="auto">
              <a:xfrm>
                <a:off x="1897" y="2285"/>
                <a:ext cx="24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73" name="AutoShape 177"/>
              <p:cNvCxnSpPr>
                <a:cxnSpLocks noChangeAspect="1" noChangeShapeType="1"/>
                <a:stCxn id="285871" idx="0"/>
                <a:endCxn id="285867" idx="4"/>
              </p:cNvCxnSpPr>
              <p:nvPr/>
            </p:nvCxnSpPr>
            <p:spPr bwMode="auto">
              <a:xfrm flipV="1">
                <a:off x="1657" y="2285"/>
                <a:ext cx="24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74" name="Rectangle 178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285875" name="Rectangle 179"/>
              <p:cNvSpPr>
                <a:spLocks noChangeArrowheads="1"/>
              </p:cNvSpPr>
              <p:nvPr/>
            </p:nvSpPr>
            <p:spPr bwMode="auto">
              <a:xfrm>
                <a:off x="1680" y="273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cxnSp>
            <p:nvCxnSpPr>
              <p:cNvPr id="285876" name="AutoShape 180"/>
              <p:cNvCxnSpPr>
                <a:cxnSpLocks noChangeAspect="1" noChangeShapeType="1"/>
                <a:stCxn id="285871" idx="4"/>
                <a:endCxn id="285875" idx="0"/>
              </p:cNvCxnSpPr>
              <p:nvPr/>
            </p:nvCxnSpPr>
            <p:spPr bwMode="auto">
              <a:xfrm>
                <a:off x="1657" y="2597"/>
                <a:ext cx="119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77" name="AutoShape 181"/>
              <p:cNvCxnSpPr>
                <a:cxnSpLocks noChangeAspect="1" noChangeShapeType="1"/>
                <a:stCxn id="285874" idx="0"/>
                <a:endCxn id="285871" idx="4"/>
              </p:cNvCxnSpPr>
              <p:nvPr/>
            </p:nvCxnSpPr>
            <p:spPr bwMode="auto">
              <a:xfrm flipV="1">
                <a:off x="1536" y="2597"/>
                <a:ext cx="121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78" name="Oval 182"/>
              <p:cNvSpPr>
                <a:spLocks noChangeAspect="1" noChangeArrowheads="1"/>
              </p:cNvSpPr>
              <p:nvPr/>
            </p:nvSpPr>
            <p:spPr bwMode="auto">
              <a:xfrm>
                <a:off x="2050" y="242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285879" name="Rectangle 183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285880" name="Rectangle 184"/>
              <p:cNvSpPr>
                <a:spLocks noChangeArrowheads="1"/>
              </p:cNvSpPr>
              <p:nvPr/>
            </p:nvSpPr>
            <p:spPr bwMode="auto">
              <a:xfrm>
                <a:off x="2160" y="2736"/>
                <a:ext cx="192" cy="14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1</a:t>
                </a:r>
              </a:p>
            </p:txBody>
          </p:sp>
          <p:cxnSp>
            <p:nvCxnSpPr>
              <p:cNvPr id="285881" name="AutoShape 185"/>
              <p:cNvCxnSpPr>
                <a:cxnSpLocks noChangeAspect="1" noChangeShapeType="1"/>
                <a:stCxn id="285878" idx="4"/>
                <a:endCxn id="285880" idx="0"/>
              </p:cNvCxnSpPr>
              <p:nvPr/>
            </p:nvCxnSpPr>
            <p:spPr bwMode="auto">
              <a:xfrm>
                <a:off x="2137" y="2597"/>
                <a:ext cx="119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82" name="AutoShape 186"/>
              <p:cNvCxnSpPr>
                <a:cxnSpLocks noChangeAspect="1" noChangeShapeType="1"/>
                <a:stCxn id="285879" idx="0"/>
                <a:endCxn id="285878" idx="4"/>
              </p:cNvCxnSpPr>
              <p:nvPr/>
            </p:nvCxnSpPr>
            <p:spPr bwMode="auto">
              <a:xfrm flipV="1">
                <a:off x="2016" y="2597"/>
                <a:ext cx="121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83" name="Oval 187"/>
              <p:cNvSpPr>
                <a:spLocks noChangeAspect="1" noChangeArrowheads="1"/>
              </p:cNvSpPr>
              <p:nvPr/>
            </p:nvSpPr>
            <p:spPr bwMode="auto">
              <a:xfrm>
                <a:off x="2770" y="2112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285884" name="Oval 188"/>
              <p:cNvSpPr>
                <a:spLocks noChangeAspect="1" noChangeArrowheads="1"/>
              </p:cNvSpPr>
              <p:nvPr/>
            </p:nvSpPr>
            <p:spPr bwMode="auto">
              <a:xfrm>
                <a:off x="2530" y="242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cxnSp>
            <p:nvCxnSpPr>
              <p:cNvPr id="285885" name="AutoShape 189"/>
              <p:cNvCxnSpPr>
                <a:cxnSpLocks noChangeAspect="1" noChangeShapeType="1"/>
                <a:stCxn id="285883" idx="4"/>
                <a:endCxn id="285891" idx="0"/>
              </p:cNvCxnSpPr>
              <p:nvPr/>
            </p:nvCxnSpPr>
            <p:spPr bwMode="auto">
              <a:xfrm>
                <a:off x="2857" y="2285"/>
                <a:ext cx="24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86" name="AutoShape 190"/>
              <p:cNvCxnSpPr>
                <a:cxnSpLocks noChangeAspect="1" noChangeShapeType="1"/>
                <a:stCxn id="285884" idx="0"/>
                <a:endCxn id="285883" idx="4"/>
              </p:cNvCxnSpPr>
              <p:nvPr/>
            </p:nvCxnSpPr>
            <p:spPr bwMode="auto">
              <a:xfrm flipV="1">
                <a:off x="2617" y="2285"/>
                <a:ext cx="240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87" name="Rectangle 191"/>
              <p:cNvSpPr>
                <a:spLocks noChangeArrowheads="1"/>
              </p:cNvSpPr>
              <p:nvPr/>
            </p:nvSpPr>
            <p:spPr bwMode="auto">
              <a:xfrm>
                <a:off x="2400" y="273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285888" name="Rectangle 192"/>
              <p:cNvSpPr>
                <a:spLocks noChangeArrowheads="1"/>
              </p:cNvSpPr>
              <p:nvPr/>
            </p:nvSpPr>
            <p:spPr bwMode="auto">
              <a:xfrm>
                <a:off x="2640" y="2736"/>
                <a:ext cx="192" cy="14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1</a:t>
                </a:r>
              </a:p>
            </p:txBody>
          </p:sp>
          <p:cxnSp>
            <p:nvCxnSpPr>
              <p:cNvPr id="285889" name="AutoShape 193"/>
              <p:cNvCxnSpPr>
                <a:cxnSpLocks noChangeAspect="1" noChangeShapeType="1"/>
                <a:stCxn id="285884" idx="4"/>
                <a:endCxn id="285888" idx="0"/>
              </p:cNvCxnSpPr>
              <p:nvPr/>
            </p:nvCxnSpPr>
            <p:spPr bwMode="auto">
              <a:xfrm>
                <a:off x="2617" y="2597"/>
                <a:ext cx="119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90" name="AutoShape 194"/>
              <p:cNvCxnSpPr>
                <a:cxnSpLocks noChangeAspect="1" noChangeShapeType="1"/>
                <a:stCxn id="285887" idx="0"/>
                <a:endCxn id="285884" idx="4"/>
              </p:cNvCxnSpPr>
              <p:nvPr/>
            </p:nvCxnSpPr>
            <p:spPr bwMode="auto">
              <a:xfrm flipV="1">
                <a:off x="2496" y="2597"/>
                <a:ext cx="121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91" name="Oval 195"/>
              <p:cNvSpPr>
                <a:spLocks noChangeAspect="1" noChangeArrowheads="1"/>
              </p:cNvSpPr>
              <p:nvPr/>
            </p:nvSpPr>
            <p:spPr bwMode="auto">
              <a:xfrm>
                <a:off x="3010" y="242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eaLnBrk="1" hangingPunct="1"/>
                <a:r>
                  <a:rPr lang="en-US" sz="1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285892" name="Rectangle 196"/>
              <p:cNvSpPr>
                <a:spLocks noChangeArrowheads="1"/>
              </p:cNvSpPr>
              <p:nvPr/>
            </p:nvSpPr>
            <p:spPr bwMode="auto">
              <a:xfrm>
                <a:off x="2880" y="2736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sp>
            <p:nvSpPr>
              <p:cNvPr id="285893" name="Rectangle 197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92" cy="144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defTabSz="1463675" eaLnBrk="1" hangingPunct="1"/>
                <a:r>
                  <a:rPr lang="en-US" sz="1000" b="1">
                    <a:latin typeface="Arial" charset="0"/>
                  </a:rPr>
                  <a:t>1</a:t>
                </a:r>
              </a:p>
            </p:txBody>
          </p:sp>
          <p:cxnSp>
            <p:nvCxnSpPr>
              <p:cNvPr id="285894" name="AutoShape 198"/>
              <p:cNvCxnSpPr>
                <a:cxnSpLocks noChangeAspect="1" noChangeShapeType="1"/>
                <a:stCxn id="285891" idx="4"/>
                <a:endCxn id="285893" idx="0"/>
              </p:cNvCxnSpPr>
              <p:nvPr/>
            </p:nvCxnSpPr>
            <p:spPr bwMode="auto">
              <a:xfrm>
                <a:off x="3097" y="2597"/>
                <a:ext cx="119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285895" name="AutoShape 199"/>
              <p:cNvCxnSpPr>
                <a:cxnSpLocks noChangeAspect="1" noChangeShapeType="1"/>
                <a:stCxn id="285892" idx="0"/>
                <a:endCxn id="285891" idx="4"/>
              </p:cNvCxnSpPr>
              <p:nvPr/>
            </p:nvCxnSpPr>
            <p:spPr bwMode="auto">
              <a:xfrm flipV="1">
                <a:off x="2976" y="2597"/>
                <a:ext cx="121" cy="1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285896" name="Text Box 200"/>
              <p:cNvSpPr txBox="1">
                <a:spLocks noChangeArrowheads="1"/>
              </p:cNvSpPr>
              <p:nvPr/>
            </p:nvSpPr>
            <p:spPr bwMode="auto">
              <a:xfrm>
                <a:off x="2308" y="3044"/>
                <a:ext cx="16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1800"/>
                  <a:t> </a:t>
                </a:r>
                <a:endParaRPr lang="en-US" sz="1800"/>
              </a:p>
            </p:txBody>
          </p:sp>
          <p:sp>
            <p:nvSpPr>
              <p:cNvPr id="285897" name="Text Box 201"/>
              <p:cNvSpPr txBox="1">
                <a:spLocks noChangeArrowheads="1"/>
              </p:cNvSpPr>
              <p:nvPr/>
            </p:nvSpPr>
            <p:spPr bwMode="auto">
              <a:xfrm>
                <a:off x="1831" y="3044"/>
                <a:ext cx="108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1800"/>
                  <a:t>Decision tree</a:t>
                </a:r>
                <a:endParaRPr lang="en-US" sz="1800"/>
              </a:p>
            </p:txBody>
          </p:sp>
        </p:grpSp>
        <p:sp>
          <p:nvSpPr>
            <p:cNvPr id="285898" name="Oval 202"/>
            <p:cNvSpPr>
              <a:spLocks noChangeAspect="1" noChangeArrowheads="1"/>
            </p:cNvSpPr>
            <p:nvPr/>
          </p:nvSpPr>
          <p:spPr bwMode="auto">
            <a:xfrm>
              <a:off x="1296" y="1787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85899" name="Oval 203"/>
            <p:cNvSpPr>
              <a:spLocks noChangeAspect="1" noChangeArrowheads="1"/>
            </p:cNvSpPr>
            <p:nvPr/>
          </p:nvSpPr>
          <p:spPr bwMode="auto">
            <a:xfrm>
              <a:off x="1296" y="2108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85900" name="Oval 204"/>
            <p:cNvSpPr>
              <a:spLocks noChangeAspect="1" noChangeArrowheads="1"/>
            </p:cNvSpPr>
            <p:nvPr/>
          </p:nvSpPr>
          <p:spPr bwMode="auto">
            <a:xfrm>
              <a:off x="1297" y="2430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285901" name="AutoShape 205"/>
            <p:cNvCxnSpPr>
              <a:cxnSpLocks noChangeAspect="1" noChangeShapeType="1"/>
              <a:stCxn id="285898" idx="4"/>
              <a:endCxn id="285899" idx="0"/>
            </p:cNvCxnSpPr>
            <p:nvPr/>
          </p:nvCxnSpPr>
          <p:spPr bwMode="auto">
            <a:xfrm>
              <a:off x="1367" y="1940"/>
              <a:ext cx="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5902" name="AutoShape 206"/>
            <p:cNvCxnSpPr>
              <a:cxnSpLocks noChangeShapeType="1"/>
              <a:stCxn id="285899" idx="4"/>
              <a:endCxn id="285900" idx="0"/>
            </p:cNvCxnSpPr>
            <p:nvPr/>
          </p:nvCxnSpPr>
          <p:spPr bwMode="auto">
            <a:xfrm>
              <a:off x="1367" y="2261"/>
              <a:ext cx="1" cy="1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8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8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8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8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8" grpId="0" animBg="1"/>
      <p:bldP spid="285698" grpId="1" animBg="1"/>
      <p:bldP spid="285753" grpId="0"/>
      <p:bldP spid="285785" grpId="0"/>
      <p:bldP spid="285785" grpId="1"/>
      <p:bldP spid="285786" grpId="0"/>
      <p:bldP spid="285786" grpId="1"/>
      <p:bldP spid="285811" grpId="0"/>
      <p:bldP spid="285811" grpId="1"/>
      <p:bldP spid="285830" grpId="0"/>
      <p:bldP spid="285830" grpId="1"/>
      <p:bldP spid="285860" grpId="0" animBg="1"/>
      <p:bldP spid="285860" grpId="1" animBg="1"/>
      <p:bldP spid="285861" grpId="0" animBg="1"/>
      <p:bldP spid="285861" grpId="1" animBg="1"/>
      <p:bldP spid="285862" grpId="0" animBg="1"/>
      <p:bldP spid="285862" grpId="1" animBg="1"/>
      <p:bldP spid="285863" grpId="0" animBg="1"/>
      <p:bldP spid="285863" grpId="1" animBg="1"/>
      <p:bldP spid="28586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was for finding the optimal solution</a:t>
            </a:r>
            <a:endParaRPr lang="en-US" dirty="0" smtClean="0"/>
          </a:p>
          <a:p>
            <a:r>
              <a:rPr lang="en-US" dirty="0" smtClean="0"/>
              <a:t>Used </a:t>
            </a:r>
            <a:r>
              <a:rPr lang="en-US" dirty="0" smtClean="0"/>
              <a:t>AOBB with static mini-bucket heuristics (</a:t>
            </a:r>
            <a:r>
              <a:rPr lang="en-US" dirty="0" err="1" smtClean="0"/>
              <a:t>i</a:t>
            </a:r>
            <a:r>
              <a:rPr lang="en-US" dirty="0" smtClean="0"/>
              <a:t>-bound = 10)</a:t>
            </a:r>
          </a:p>
          <a:p>
            <a:r>
              <a:rPr lang="en-US" dirty="0" smtClean="0"/>
              <a:t>Tried different implementations of </a:t>
            </a:r>
            <a:r>
              <a:rPr lang="en-US" dirty="0" err="1" smtClean="0"/>
              <a:t>MinFill</a:t>
            </a:r>
            <a:endParaRPr lang="en-US" dirty="0" smtClean="0"/>
          </a:p>
          <a:p>
            <a:pPr lvl="1"/>
            <a:r>
              <a:rPr lang="en-US" dirty="0" smtClean="0"/>
              <a:t>Existing implementation in the compiler</a:t>
            </a:r>
            <a:endParaRPr lang="en-US" dirty="0" smtClean="0"/>
          </a:p>
          <a:p>
            <a:pPr lvl="1"/>
            <a:r>
              <a:rPr lang="en-US" dirty="0" err="1" smtClean="0"/>
              <a:t>d</a:t>
            </a:r>
            <a:r>
              <a:rPr lang="en-US" dirty="0" err="1" smtClean="0"/>
              <a:t>aoopt</a:t>
            </a:r>
            <a:r>
              <a:rPr lang="en-US" dirty="0" smtClean="0"/>
              <a:t> </a:t>
            </a:r>
            <a:r>
              <a:rPr lang="en-US" dirty="0" smtClean="0"/>
              <a:t>(gets lower </a:t>
            </a:r>
            <a:r>
              <a:rPr lang="en-US" dirty="0" err="1" smtClean="0"/>
              <a:t>h</a:t>
            </a:r>
            <a:r>
              <a:rPr lang="en-US" dirty="0" smtClean="0"/>
              <a:t> because it considers it too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CVO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BnB</a:t>
            </a:r>
            <a:r>
              <a:rPr lang="en-US" dirty="0" smtClean="0"/>
              <a:t> </a:t>
            </a:r>
            <a:r>
              <a:rPr lang="en-US" dirty="0" smtClean="0"/>
              <a:t>p</a:t>
            </a:r>
            <a:r>
              <a:rPr lang="en-US" dirty="0" smtClean="0"/>
              <a:t>runing </a:t>
            </a:r>
            <a:r>
              <a:rPr lang="en-US" dirty="0" smtClean="0"/>
              <a:t>makes the size unpredictable as a function of the parameters</a:t>
            </a:r>
          </a:p>
          <a:p>
            <a:r>
              <a:rPr lang="en-US" dirty="0" smtClean="0"/>
              <a:t>Need to modify the routine for solution counting so the entire AOMDD is actually </a:t>
            </a:r>
            <a:r>
              <a:rPr lang="en-US" dirty="0" smtClean="0"/>
              <a:t>compiled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(BN)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Reproduce and extend BN results in JAIR 2008 paper</a:t>
            </a:r>
          </a:p>
          <a:p>
            <a:r>
              <a:rPr lang="en-US" dirty="0" smtClean="0"/>
              <a:t>UAI 2006 Bayesian network benchmarks</a:t>
            </a:r>
          </a:p>
          <a:p>
            <a:pPr lvl="1"/>
            <a:r>
              <a:rPr lang="en-US" dirty="0" smtClean="0"/>
              <a:t>Domain sizes of 2</a:t>
            </a:r>
          </a:p>
          <a:p>
            <a:pPr lvl="1"/>
            <a:r>
              <a:rPr lang="en-US" dirty="0" smtClean="0"/>
              <a:t>Evidence on 30 random variables (to simplify the networks slightly)</a:t>
            </a:r>
          </a:p>
          <a:p>
            <a:pPr lvl="1"/>
            <a:r>
              <a:rPr lang="en-US" dirty="0" smtClean="0"/>
              <a:t>Many elements with “0” support</a:t>
            </a:r>
          </a:p>
          <a:p>
            <a:r>
              <a:rPr lang="en-US" dirty="0" smtClean="0"/>
              <a:t>Compile with constraint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experiments to compare </a:t>
            </a:r>
            <a:r>
              <a:rPr lang="en-US" dirty="0" smtClean="0"/>
              <a:t>optimization vs. full compilation</a:t>
            </a:r>
          </a:p>
          <a:p>
            <a:pPr lvl="1"/>
            <a:r>
              <a:rPr lang="en-US" dirty="0" smtClean="0"/>
              <a:t>Need to extend code for </a:t>
            </a:r>
            <a:r>
              <a:rPr lang="en-US" dirty="0" err="1" smtClean="0"/>
              <a:t>WCSPs</a:t>
            </a:r>
            <a:endParaRPr lang="en-US" dirty="0" smtClean="0"/>
          </a:p>
          <a:p>
            <a:r>
              <a:rPr lang="en-US" dirty="0" smtClean="0"/>
              <a:t>Another way to deal with unpredictability of </a:t>
            </a:r>
            <a:r>
              <a:rPr lang="en-US" dirty="0" err="1" smtClean="0"/>
              <a:t>w/h</a:t>
            </a:r>
            <a:r>
              <a:rPr lang="en-US" dirty="0" smtClean="0"/>
              <a:t> vs. size in optimization?</a:t>
            </a:r>
          </a:p>
          <a:p>
            <a:pPr lvl="1"/>
            <a:r>
              <a:rPr lang="en-US" dirty="0" smtClean="0"/>
              <a:t>Compute many orderings with equal </a:t>
            </a:r>
            <a:r>
              <a:rPr lang="en-US" dirty="0" err="1" smtClean="0"/>
              <a:t>w/h</a:t>
            </a:r>
            <a:r>
              <a:rPr lang="en-US" dirty="0" smtClean="0"/>
              <a:t> and average the search space/AOMDD sizes.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regressing curves that depend on </a:t>
            </a:r>
            <a:r>
              <a:rPr lang="en-US" dirty="0" err="1" smtClean="0"/>
              <a:t>w</a:t>
            </a:r>
            <a:r>
              <a:rPr lang="en-US" dirty="0" smtClean="0"/>
              <a:t>, </a:t>
            </a:r>
            <a:r>
              <a:rPr lang="en-US" dirty="0" err="1" smtClean="0"/>
              <a:t>h</a:t>
            </a:r>
            <a:r>
              <a:rPr lang="en-US" dirty="0" smtClean="0"/>
              <a:t>, or </a:t>
            </a:r>
            <a:r>
              <a:rPr lang="en-US" dirty="0" smtClean="0"/>
              <a:t>both</a:t>
            </a:r>
          </a:p>
          <a:p>
            <a:r>
              <a:rPr lang="en-US" dirty="0" smtClean="0"/>
              <a:t>Evaluation of </a:t>
            </a:r>
            <a:r>
              <a:rPr lang="en-US" dirty="0" smtClean="0"/>
              <a:t>b</a:t>
            </a:r>
            <a:r>
              <a:rPr lang="en-US" dirty="0" smtClean="0"/>
              <a:t>ottom</a:t>
            </a:r>
            <a:r>
              <a:rPr lang="en-US" dirty="0" smtClean="0"/>
              <a:t>-up version of compilation (Robert’s algorithm in CP </a:t>
            </a:r>
            <a:r>
              <a:rPr lang="en-US" dirty="0" smtClean="0"/>
              <a:t>2006)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A9A6C-0C0F-45F4-82BE-40DB8F793C3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Diagrams</a:t>
            </a:r>
            <a:endParaRPr lang="en-US" dirty="0"/>
          </a:p>
        </p:txBody>
      </p:sp>
      <p:sp>
        <p:nvSpPr>
          <p:cNvPr id="19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4175E8E6-3022-4620-91A3-3BF5CFB9C6B5}" type="slidenum">
              <a:rPr lang="en-US"/>
              <a:pPr algn="r"/>
              <a:t>4</a:t>
            </a:fld>
            <a:endParaRPr lang="en-US"/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395288" y="1524000"/>
            <a:ext cx="2252662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f = (A 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en-US" b="1" dirty="0">
                <a:latin typeface="Arial" charset="0"/>
              </a:rPr>
              <a:t> E) 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b="1" dirty="0">
                <a:latin typeface="Arial" charset="0"/>
              </a:rPr>
              <a:t> (B 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en-US" b="1" dirty="0">
                <a:latin typeface="Arial" charset="0"/>
              </a:rPr>
              <a:t> F)</a:t>
            </a: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225425" y="4486275"/>
            <a:ext cx="2593975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g = (C </a:t>
            </a:r>
            <a:r>
              <a:rPr lang="en-US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∨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latin typeface="Arial" charset="0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US" b="1">
                <a:latin typeface="Arial" charset="0"/>
              </a:rPr>
              <a:t>) </a:t>
            </a:r>
            <a:r>
              <a:rPr lang="en-US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b="1">
                <a:latin typeface="Arial" charset="0"/>
              </a:rPr>
              <a:t> (D </a:t>
            </a:r>
            <a:r>
              <a:rPr lang="en-US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∨ </a:t>
            </a:r>
            <a:r>
              <a:rPr lang="en-US" b="1">
                <a:latin typeface="Arial" charset="0"/>
              </a:rPr>
              <a:t>H)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838200" y="1905000"/>
            <a:ext cx="1600200" cy="1838325"/>
            <a:chOff x="528" y="1200"/>
            <a:chExt cx="1008" cy="1158"/>
          </a:xfrm>
        </p:grpSpPr>
        <p:sp>
          <p:nvSpPr>
            <p:cNvPr id="174086" name="Oval 6"/>
            <p:cNvSpPr>
              <a:spLocks noChangeAspect="1" noChangeArrowheads="1"/>
            </p:cNvSpPr>
            <p:nvPr/>
          </p:nvSpPr>
          <p:spPr bwMode="auto">
            <a:xfrm>
              <a:off x="1363" y="143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74087" name="Oval 7"/>
            <p:cNvSpPr>
              <a:spLocks noChangeAspect="1" noChangeArrowheads="1"/>
            </p:cNvSpPr>
            <p:nvPr/>
          </p:nvSpPr>
          <p:spPr bwMode="auto">
            <a:xfrm>
              <a:off x="1029" y="1200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174088" name="AutoShape 8"/>
            <p:cNvCxnSpPr>
              <a:cxnSpLocks noChangeAspect="1" noChangeShapeType="1"/>
              <a:stCxn id="174087" idx="4"/>
              <a:endCxn id="174098" idx="0"/>
            </p:cNvCxnSpPr>
            <p:nvPr/>
          </p:nvCxnSpPr>
          <p:spPr bwMode="auto">
            <a:xfrm flipH="1">
              <a:off x="783" y="1373"/>
              <a:ext cx="333" cy="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089" name="AutoShape 9"/>
            <p:cNvCxnSpPr>
              <a:cxnSpLocks noChangeAspect="1" noChangeShapeType="1"/>
              <a:stCxn id="174086" idx="0"/>
              <a:endCxn id="174087" idx="4"/>
            </p:cNvCxnSpPr>
            <p:nvPr/>
          </p:nvCxnSpPr>
          <p:spPr bwMode="auto">
            <a:xfrm flipH="1" flipV="1">
              <a:off x="1116" y="1373"/>
              <a:ext cx="334" cy="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090" name="AutoShape 10"/>
            <p:cNvCxnSpPr>
              <a:cxnSpLocks noChangeAspect="1" noChangeShapeType="1"/>
              <a:stCxn id="174086" idx="4"/>
              <a:endCxn id="174092" idx="0"/>
            </p:cNvCxnSpPr>
            <p:nvPr/>
          </p:nvCxnSpPr>
          <p:spPr bwMode="auto">
            <a:xfrm flipH="1">
              <a:off x="1264" y="1607"/>
              <a:ext cx="186" cy="28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091" name="AutoShape 11"/>
            <p:cNvCxnSpPr>
              <a:cxnSpLocks noChangeAspect="1" noChangeShapeType="1"/>
              <a:stCxn id="174093" idx="0"/>
              <a:endCxn id="174086" idx="4"/>
            </p:cNvCxnSpPr>
            <p:nvPr/>
          </p:nvCxnSpPr>
          <p:spPr bwMode="auto">
            <a:xfrm flipV="1">
              <a:off x="1343" y="1607"/>
              <a:ext cx="107" cy="6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092" name="Oval 12"/>
            <p:cNvSpPr>
              <a:spLocks noChangeAspect="1" noChangeArrowheads="1"/>
            </p:cNvSpPr>
            <p:nvPr/>
          </p:nvSpPr>
          <p:spPr bwMode="auto">
            <a:xfrm>
              <a:off x="1177" y="189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174093" name="Rectangle 13"/>
            <p:cNvSpPr>
              <a:spLocks noChangeArrowheads="1"/>
            </p:cNvSpPr>
            <p:nvPr/>
          </p:nvSpPr>
          <p:spPr bwMode="auto">
            <a:xfrm>
              <a:off x="1247" y="221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45716" rIns="0" bIns="45716" anchor="ctr"/>
            <a:lstStyle/>
            <a:p>
              <a:pPr algn="ctr"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174094" name="Rectangle 14"/>
            <p:cNvSpPr>
              <a:spLocks noChangeArrowheads="1"/>
            </p:cNvSpPr>
            <p:nvPr/>
          </p:nvSpPr>
          <p:spPr bwMode="auto">
            <a:xfrm>
              <a:off x="720" y="221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algn="ctr"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cxnSp>
          <p:nvCxnSpPr>
            <p:cNvPr id="174095" name="AutoShape 15"/>
            <p:cNvCxnSpPr>
              <a:cxnSpLocks noChangeAspect="1" noChangeShapeType="1"/>
              <a:stCxn id="174092" idx="4"/>
              <a:endCxn id="174094" idx="0"/>
            </p:cNvCxnSpPr>
            <p:nvPr/>
          </p:nvCxnSpPr>
          <p:spPr bwMode="auto">
            <a:xfrm flipH="1">
              <a:off x="816" y="2069"/>
              <a:ext cx="448" cy="1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096" name="AutoShape 16"/>
            <p:cNvCxnSpPr>
              <a:cxnSpLocks noChangeAspect="1" noChangeShapeType="1"/>
              <a:stCxn id="174093" idx="0"/>
              <a:endCxn id="174092" idx="4"/>
            </p:cNvCxnSpPr>
            <p:nvPr/>
          </p:nvCxnSpPr>
          <p:spPr bwMode="auto">
            <a:xfrm flipH="1" flipV="1">
              <a:off x="1264" y="2069"/>
              <a:ext cx="79" cy="1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097" name="Oval 17"/>
            <p:cNvSpPr>
              <a:spLocks noChangeAspect="1" noChangeArrowheads="1"/>
            </p:cNvSpPr>
            <p:nvPr/>
          </p:nvSpPr>
          <p:spPr bwMode="auto">
            <a:xfrm>
              <a:off x="864" y="165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098" name="Oval 18"/>
            <p:cNvSpPr>
              <a:spLocks noChangeAspect="1" noChangeArrowheads="1"/>
            </p:cNvSpPr>
            <p:nvPr/>
          </p:nvSpPr>
          <p:spPr bwMode="auto">
            <a:xfrm>
              <a:off x="696" y="143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174099" name="AutoShape 19"/>
            <p:cNvCxnSpPr>
              <a:cxnSpLocks noChangeAspect="1" noChangeShapeType="1"/>
              <a:stCxn id="174098" idx="4"/>
              <a:endCxn id="174103" idx="0"/>
            </p:cNvCxnSpPr>
            <p:nvPr/>
          </p:nvCxnSpPr>
          <p:spPr bwMode="auto">
            <a:xfrm flipH="1">
              <a:off x="615" y="1607"/>
              <a:ext cx="168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100" name="AutoShape 20"/>
            <p:cNvCxnSpPr>
              <a:cxnSpLocks noChangeAspect="1" noChangeShapeType="1"/>
              <a:stCxn id="174097" idx="0"/>
              <a:endCxn id="174098" idx="4"/>
            </p:cNvCxnSpPr>
            <p:nvPr/>
          </p:nvCxnSpPr>
          <p:spPr bwMode="auto">
            <a:xfrm flipH="1" flipV="1">
              <a:off x="783" y="1607"/>
              <a:ext cx="168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101" name="AutoShape 21"/>
            <p:cNvCxnSpPr>
              <a:cxnSpLocks noChangeAspect="1" noChangeShapeType="1"/>
              <a:stCxn id="174097" idx="4"/>
              <a:endCxn id="174094" idx="0"/>
            </p:cNvCxnSpPr>
            <p:nvPr/>
          </p:nvCxnSpPr>
          <p:spPr bwMode="auto">
            <a:xfrm flipH="1">
              <a:off x="816" y="1829"/>
              <a:ext cx="135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102" name="AutoShape 22"/>
            <p:cNvCxnSpPr>
              <a:cxnSpLocks noChangeAspect="1" noChangeShapeType="1"/>
              <a:stCxn id="174093" idx="0"/>
              <a:endCxn id="174097" idx="4"/>
            </p:cNvCxnSpPr>
            <p:nvPr/>
          </p:nvCxnSpPr>
          <p:spPr bwMode="auto">
            <a:xfrm flipH="1" flipV="1">
              <a:off x="951" y="1829"/>
              <a:ext cx="392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103" name="Oval 23"/>
            <p:cNvSpPr>
              <a:spLocks noChangeAspect="1" noChangeArrowheads="1"/>
            </p:cNvSpPr>
            <p:nvPr/>
          </p:nvSpPr>
          <p:spPr bwMode="auto">
            <a:xfrm>
              <a:off x="528" y="165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174104" name="AutoShape 24"/>
            <p:cNvCxnSpPr>
              <a:cxnSpLocks noChangeAspect="1" noChangeShapeType="1"/>
              <a:stCxn id="174103" idx="4"/>
              <a:endCxn id="174094" idx="0"/>
            </p:cNvCxnSpPr>
            <p:nvPr/>
          </p:nvCxnSpPr>
          <p:spPr bwMode="auto">
            <a:xfrm>
              <a:off x="615" y="1829"/>
              <a:ext cx="201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105" name="AutoShape 25"/>
            <p:cNvCxnSpPr>
              <a:cxnSpLocks noChangeAspect="1" noChangeShapeType="1"/>
              <a:stCxn id="174092" idx="0"/>
              <a:endCxn id="174103" idx="4"/>
            </p:cNvCxnSpPr>
            <p:nvPr/>
          </p:nvCxnSpPr>
          <p:spPr bwMode="auto">
            <a:xfrm flipH="1" flipV="1">
              <a:off x="615" y="1829"/>
              <a:ext cx="649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74127" name="Text Box 47"/>
          <p:cNvSpPr txBox="1">
            <a:spLocks noChangeArrowheads="1"/>
          </p:cNvSpPr>
          <p:nvPr/>
        </p:nvSpPr>
        <p:spPr bwMode="auto">
          <a:xfrm>
            <a:off x="2667000" y="2620963"/>
            <a:ext cx="1676400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f </a:t>
            </a:r>
            <a:r>
              <a:rPr lang="en-US" b="1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b="1">
                <a:solidFill>
                  <a:schemeClr val="hlink"/>
                </a:solidFill>
                <a:latin typeface="Arial" charset="0"/>
              </a:rPr>
              <a:t> g   =</a:t>
            </a:r>
          </a:p>
        </p:txBody>
      </p:sp>
      <p:sp>
        <p:nvSpPr>
          <p:cNvPr id="174128" name="Text Box 48"/>
          <p:cNvSpPr txBox="1">
            <a:spLocks noChangeArrowheads="1"/>
          </p:cNvSpPr>
          <p:nvPr/>
        </p:nvSpPr>
        <p:spPr bwMode="auto">
          <a:xfrm>
            <a:off x="5565775" y="2133600"/>
            <a:ext cx="1676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8000" b="1">
                <a:solidFill>
                  <a:schemeClr val="hlink"/>
                </a:solidFill>
                <a:latin typeface="Arial" charset="0"/>
              </a:rPr>
              <a:t>?</a:t>
            </a:r>
          </a:p>
        </p:txBody>
      </p:sp>
      <p:sp>
        <p:nvSpPr>
          <p:cNvPr id="174204" name="Text Box 124"/>
          <p:cNvSpPr txBox="1">
            <a:spLocks noChangeArrowheads="1"/>
          </p:cNvSpPr>
          <p:nvPr/>
        </p:nvSpPr>
        <p:spPr bwMode="auto">
          <a:xfrm>
            <a:off x="2667000" y="5629275"/>
            <a:ext cx="1676400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f </a:t>
            </a:r>
            <a:r>
              <a:rPr lang="en-US" b="1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b="1">
                <a:solidFill>
                  <a:schemeClr val="hlink"/>
                </a:solidFill>
                <a:latin typeface="Arial" charset="0"/>
              </a:rPr>
              <a:t> g   =</a:t>
            </a:r>
          </a:p>
        </p:txBody>
      </p:sp>
      <p:sp>
        <p:nvSpPr>
          <p:cNvPr id="174253" name="Text Box 173"/>
          <p:cNvSpPr txBox="1">
            <a:spLocks noChangeArrowheads="1"/>
          </p:cNvSpPr>
          <p:nvPr/>
        </p:nvSpPr>
        <p:spPr bwMode="auto">
          <a:xfrm>
            <a:off x="-3536" y="2803525"/>
            <a:ext cx="864323" cy="369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en-GB" b="1" dirty="0">
                <a:latin typeface="Arial" charset="0"/>
              </a:rPr>
              <a:t>OBDD</a:t>
            </a:r>
            <a:endParaRPr lang="en-US" b="1" dirty="0">
              <a:latin typeface="Arial" charset="0"/>
            </a:endParaRPr>
          </a:p>
        </p:txBody>
      </p:sp>
      <p:sp>
        <p:nvSpPr>
          <p:cNvPr id="174254" name="Text Box 174"/>
          <p:cNvSpPr txBox="1">
            <a:spLocks noChangeArrowheads="1"/>
          </p:cNvSpPr>
          <p:nvPr/>
        </p:nvSpPr>
        <p:spPr bwMode="auto">
          <a:xfrm>
            <a:off x="-3536" y="5753100"/>
            <a:ext cx="864323" cy="369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en-GB" b="1" dirty="0">
                <a:latin typeface="Arial" charset="0"/>
              </a:rPr>
              <a:t>OBDD</a:t>
            </a:r>
            <a:endParaRPr lang="en-US" b="1" dirty="0">
              <a:latin typeface="Arial" charset="0"/>
            </a:endParaRP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838200" y="4867275"/>
            <a:ext cx="1600200" cy="1838325"/>
            <a:chOff x="528" y="1200"/>
            <a:chExt cx="1008" cy="1158"/>
          </a:xfrm>
        </p:grpSpPr>
        <p:sp>
          <p:nvSpPr>
            <p:cNvPr id="174257" name="Oval 177"/>
            <p:cNvSpPr>
              <a:spLocks noChangeAspect="1" noChangeArrowheads="1"/>
            </p:cNvSpPr>
            <p:nvPr/>
          </p:nvSpPr>
          <p:spPr bwMode="auto">
            <a:xfrm>
              <a:off x="1363" y="143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74258" name="Oval 178"/>
            <p:cNvSpPr>
              <a:spLocks noChangeAspect="1" noChangeArrowheads="1"/>
            </p:cNvSpPr>
            <p:nvPr/>
          </p:nvSpPr>
          <p:spPr bwMode="auto">
            <a:xfrm>
              <a:off x="1029" y="1200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174259" name="AutoShape 179"/>
            <p:cNvCxnSpPr>
              <a:cxnSpLocks noChangeAspect="1" noChangeShapeType="1"/>
              <a:stCxn id="174258" idx="4"/>
              <a:endCxn id="174269" idx="0"/>
            </p:cNvCxnSpPr>
            <p:nvPr/>
          </p:nvCxnSpPr>
          <p:spPr bwMode="auto">
            <a:xfrm flipH="1">
              <a:off x="783" y="1373"/>
              <a:ext cx="333" cy="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260" name="AutoShape 180"/>
            <p:cNvCxnSpPr>
              <a:cxnSpLocks noChangeAspect="1" noChangeShapeType="1"/>
              <a:stCxn id="174257" idx="0"/>
              <a:endCxn id="174258" idx="4"/>
            </p:cNvCxnSpPr>
            <p:nvPr/>
          </p:nvCxnSpPr>
          <p:spPr bwMode="auto">
            <a:xfrm flipH="1" flipV="1">
              <a:off x="1116" y="1373"/>
              <a:ext cx="334" cy="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261" name="AutoShape 181"/>
            <p:cNvCxnSpPr>
              <a:cxnSpLocks noChangeAspect="1" noChangeShapeType="1"/>
              <a:stCxn id="174257" idx="4"/>
              <a:endCxn id="174263" idx="0"/>
            </p:cNvCxnSpPr>
            <p:nvPr/>
          </p:nvCxnSpPr>
          <p:spPr bwMode="auto">
            <a:xfrm flipH="1">
              <a:off x="1264" y="1607"/>
              <a:ext cx="186" cy="28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262" name="AutoShape 182"/>
            <p:cNvCxnSpPr>
              <a:cxnSpLocks noChangeAspect="1" noChangeShapeType="1"/>
              <a:stCxn id="174264" idx="0"/>
              <a:endCxn id="174257" idx="4"/>
            </p:cNvCxnSpPr>
            <p:nvPr/>
          </p:nvCxnSpPr>
          <p:spPr bwMode="auto">
            <a:xfrm flipV="1">
              <a:off x="1343" y="1607"/>
              <a:ext cx="107" cy="6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263" name="Oval 183"/>
            <p:cNvSpPr>
              <a:spLocks noChangeAspect="1" noChangeArrowheads="1"/>
            </p:cNvSpPr>
            <p:nvPr/>
          </p:nvSpPr>
          <p:spPr bwMode="auto">
            <a:xfrm>
              <a:off x="1177" y="189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74264" name="Rectangle 184"/>
            <p:cNvSpPr>
              <a:spLocks noChangeArrowheads="1"/>
            </p:cNvSpPr>
            <p:nvPr/>
          </p:nvSpPr>
          <p:spPr bwMode="auto">
            <a:xfrm>
              <a:off x="1247" y="221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45716" rIns="0" bIns="45716" anchor="ctr"/>
            <a:lstStyle/>
            <a:p>
              <a:pPr algn="ctr"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174265" name="Rectangle 185"/>
            <p:cNvSpPr>
              <a:spLocks noChangeArrowheads="1"/>
            </p:cNvSpPr>
            <p:nvPr/>
          </p:nvSpPr>
          <p:spPr bwMode="auto">
            <a:xfrm>
              <a:off x="720" y="221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algn="ctr"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cxnSp>
          <p:nvCxnSpPr>
            <p:cNvPr id="174266" name="AutoShape 186"/>
            <p:cNvCxnSpPr>
              <a:cxnSpLocks noChangeAspect="1" noChangeShapeType="1"/>
              <a:stCxn id="174263" idx="4"/>
              <a:endCxn id="174265" idx="0"/>
            </p:cNvCxnSpPr>
            <p:nvPr/>
          </p:nvCxnSpPr>
          <p:spPr bwMode="auto">
            <a:xfrm flipH="1">
              <a:off x="816" y="2069"/>
              <a:ext cx="448" cy="1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267" name="AutoShape 187"/>
            <p:cNvCxnSpPr>
              <a:cxnSpLocks noChangeAspect="1" noChangeShapeType="1"/>
              <a:stCxn id="174264" idx="0"/>
              <a:endCxn id="174263" idx="4"/>
            </p:cNvCxnSpPr>
            <p:nvPr/>
          </p:nvCxnSpPr>
          <p:spPr bwMode="auto">
            <a:xfrm flipH="1" flipV="1">
              <a:off x="1264" y="2069"/>
              <a:ext cx="79" cy="1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268" name="Oval 188"/>
            <p:cNvSpPr>
              <a:spLocks noChangeAspect="1" noChangeArrowheads="1"/>
            </p:cNvSpPr>
            <p:nvPr/>
          </p:nvSpPr>
          <p:spPr bwMode="auto">
            <a:xfrm>
              <a:off x="864" y="165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G</a:t>
              </a:r>
            </a:p>
          </p:txBody>
        </p:sp>
        <p:sp>
          <p:nvSpPr>
            <p:cNvPr id="174269" name="Oval 189"/>
            <p:cNvSpPr>
              <a:spLocks noChangeAspect="1" noChangeArrowheads="1"/>
            </p:cNvSpPr>
            <p:nvPr/>
          </p:nvSpPr>
          <p:spPr bwMode="auto">
            <a:xfrm>
              <a:off x="696" y="143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74270" name="AutoShape 190"/>
            <p:cNvCxnSpPr>
              <a:cxnSpLocks noChangeAspect="1" noChangeShapeType="1"/>
              <a:stCxn id="174269" idx="4"/>
              <a:endCxn id="174274" idx="0"/>
            </p:cNvCxnSpPr>
            <p:nvPr/>
          </p:nvCxnSpPr>
          <p:spPr bwMode="auto">
            <a:xfrm flipH="1">
              <a:off x="615" y="1607"/>
              <a:ext cx="168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271" name="AutoShape 191"/>
            <p:cNvCxnSpPr>
              <a:cxnSpLocks noChangeAspect="1" noChangeShapeType="1"/>
              <a:stCxn id="174268" idx="0"/>
              <a:endCxn id="174269" idx="4"/>
            </p:cNvCxnSpPr>
            <p:nvPr/>
          </p:nvCxnSpPr>
          <p:spPr bwMode="auto">
            <a:xfrm flipH="1" flipV="1">
              <a:off x="783" y="1607"/>
              <a:ext cx="168" cy="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272" name="AutoShape 192"/>
            <p:cNvCxnSpPr>
              <a:cxnSpLocks noChangeAspect="1" noChangeShapeType="1"/>
              <a:stCxn id="174268" idx="4"/>
              <a:endCxn id="174265" idx="0"/>
            </p:cNvCxnSpPr>
            <p:nvPr/>
          </p:nvCxnSpPr>
          <p:spPr bwMode="auto">
            <a:xfrm flipH="1">
              <a:off x="816" y="1829"/>
              <a:ext cx="135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273" name="AutoShape 193"/>
            <p:cNvCxnSpPr>
              <a:cxnSpLocks noChangeAspect="1" noChangeShapeType="1"/>
              <a:stCxn id="174264" idx="0"/>
              <a:endCxn id="174268" idx="4"/>
            </p:cNvCxnSpPr>
            <p:nvPr/>
          </p:nvCxnSpPr>
          <p:spPr bwMode="auto">
            <a:xfrm flipH="1" flipV="1">
              <a:off x="951" y="1829"/>
              <a:ext cx="392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274" name="Oval 194"/>
            <p:cNvSpPr>
              <a:spLocks noChangeAspect="1" noChangeArrowheads="1"/>
            </p:cNvSpPr>
            <p:nvPr/>
          </p:nvSpPr>
          <p:spPr bwMode="auto">
            <a:xfrm>
              <a:off x="528" y="165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G</a:t>
              </a:r>
            </a:p>
          </p:txBody>
        </p:sp>
        <p:cxnSp>
          <p:nvCxnSpPr>
            <p:cNvPr id="174275" name="AutoShape 195"/>
            <p:cNvCxnSpPr>
              <a:cxnSpLocks noChangeAspect="1" noChangeShapeType="1"/>
              <a:stCxn id="174274" idx="4"/>
              <a:endCxn id="174265" idx="0"/>
            </p:cNvCxnSpPr>
            <p:nvPr/>
          </p:nvCxnSpPr>
          <p:spPr bwMode="auto">
            <a:xfrm>
              <a:off x="615" y="1829"/>
              <a:ext cx="201" cy="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276" name="AutoShape 196"/>
            <p:cNvCxnSpPr>
              <a:cxnSpLocks noChangeAspect="1" noChangeShapeType="1"/>
              <a:stCxn id="174263" idx="0"/>
              <a:endCxn id="174274" idx="4"/>
            </p:cNvCxnSpPr>
            <p:nvPr/>
          </p:nvCxnSpPr>
          <p:spPr bwMode="auto">
            <a:xfrm flipH="1" flipV="1">
              <a:off x="615" y="1829"/>
              <a:ext cx="649" cy="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4" name="Group 239"/>
          <p:cNvGrpSpPr>
            <a:grpSpLocks/>
          </p:cNvGrpSpPr>
          <p:nvPr/>
        </p:nvGrpSpPr>
        <p:grpSpPr bwMode="auto">
          <a:xfrm>
            <a:off x="4257675" y="4614863"/>
            <a:ext cx="4267200" cy="2100262"/>
            <a:chOff x="2592" y="2907"/>
            <a:chExt cx="2688" cy="1323"/>
          </a:xfrm>
        </p:grpSpPr>
        <p:sp>
          <p:nvSpPr>
            <p:cNvPr id="174248" name="Oval 168"/>
            <p:cNvSpPr>
              <a:spLocks noChangeAspect="1" noChangeArrowheads="1"/>
            </p:cNvSpPr>
            <p:nvPr/>
          </p:nvSpPr>
          <p:spPr bwMode="auto">
            <a:xfrm>
              <a:off x="4014" y="2928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endParaRPr lang="en-US" sz="1000" b="1">
                <a:latin typeface="Arial" charset="0"/>
                <a:cs typeface="Arial" charset="0"/>
              </a:endParaRPr>
            </a:p>
          </p:txBody>
        </p:sp>
        <p:cxnSp>
          <p:nvCxnSpPr>
            <p:cNvPr id="174249" name="AutoShape 169"/>
            <p:cNvCxnSpPr>
              <a:cxnSpLocks noChangeShapeType="1"/>
              <a:stCxn id="174248" idx="4"/>
              <a:endCxn id="174300" idx="0"/>
            </p:cNvCxnSpPr>
            <p:nvPr/>
          </p:nvCxnSpPr>
          <p:spPr bwMode="auto">
            <a:xfrm flipH="1">
              <a:off x="3180" y="2986"/>
              <a:ext cx="863" cy="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cxnSp>
          <p:nvCxnSpPr>
            <p:cNvPr id="174250" name="AutoShape 170"/>
            <p:cNvCxnSpPr>
              <a:cxnSpLocks noChangeShapeType="1"/>
              <a:stCxn id="174248" idx="4"/>
              <a:endCxn id="174279" idx="0"/>
            </p:cNvCxnSpPr>
            <p:nvPr/>
          </p:nvCxnSpPr>
          <p:spPr bwMode="auto">
            <a:xfrm>
              <a:off x="4043" y="2986"/>
              <a:ext cx="817" cy="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sp>
          <p:nvSpPr>
            <p:cNvPr id="174251" name="Arc 171"/>
            <p:cNvSpPr>
              <a:spLocks/>
            </p:cNvSpPr>
            <p:nvPr/>
          </p:nvSpPr>
          <p:spPr bwMode="auto">
            <a:xfrm rot="8207106">
              <a:off x="3942" y="2907"/>
              <a:ext cx="200" cy="192"/>
            </a:xfrm>
            <a:custGeom>
              <a:avLst/>
              <a:gdLst>
                <a:gd name="G0" fmla="+- 1166 0 0"/>
                <a:gd name="G1" fmla="+- 21600 0 0"/>
                <a:gd name="G2" fmla="+- 21600 0 0"/>
                <a:gd name="T0" fmla="*/ 0 w 22766"/>
                <a:gd name="T1" fmla="*/ 31 h 21600"/>
                <a:gd name="T2" fmla="*/ 22766 w 22766"/>
                <a:gd name="T3" fmla="*/ 21600 h 21600"/>
                <a:gd name="T4" fmla="*/ 1166 w 2276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66" h="21600" fill="none" extrusionOk="0">
                  <a:moveTo>
                    <a:pt x="0" y="31"/>
                  </a:moveTo>
                  <a:cubicBezTo>
                    <a:pt x="388" y="10"/>
                    <a:pt x="777" y="-1"/>
                    <a:pt x="1166" y="0"/>
                  </a:cubicBezTo>
                  <a:cubicBezTo>
                    <a:pt x="13095" y="0"/>
                    <a:pt x="22766" y="9670"/>
                    <a:pt x="22766" y="21600"/>
                  </a:cubicBezTo>
                </a:path>
                <a:path w="22766" h="21600" stroke="0" extrusionOk="0">
                  <a:moveTo>
                    <a:pt x="0" y="31"/>
                  </a:moveTo>
                  <a:cubicBezTo>
                    <a:pt x="388" y="10"/>
                    <a:pt x="777" y="-1"/>
                    <a:pt x="1166" y="0"/>
                  </a:cubicBezTo>
                  <a:cubicBezTo>
                    <a:pt x="13095" y="0"/>
                    <a:pt x="22766" y="9670"/>
                    <a:pt x="22766" y="21600"/>
                  </a:cubicBezTo>
                  <a:lnTo>
                    <a:pt x="116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74252" name="Text Box 172"/>
            <p:cNvSpPr txBox="1">
              <a:spLocks noChangeArrowheads="1"/>
            </p:cNvSpPr>
            <p:nvPr/>
          </p:nvSpPr>
          <p:spPr bwMode="auto">
            <a:xfrm>
              <a:off x="3779" y="3079"/>
              <a:ext cx="52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chemeClr val="hlink"/>
                  </a:solidFill>
                </a:rPr>
                <a:t>AND</a:t>
              </a:r>
            </a:p>
          </p:txBody>
        </p:sp>
        <p:grpSp>
          <p:nvGrpSpPr>
            <p:cNvPr id="5" name="Group 197"/>
            <p:cNvGrpSpPr>
              <a:grpSpLocks/>
            </p:cNvGrpSpPr>
            <p:nvPr/>
          </p:nvGrpSpPr>
          <p:grpSpPr bwMode="auto">
            <a:xfrm>
              <a:off x="4272" y="3072"/>
              <a:ext cx="1008" cy="1158"/>
              <a:chOff x="528" y="1200"/>
              <a:chExt cx="1008" cy="1158"/>
            </a:xfrm>
          </p:grpSpPr>
          <p:sp>
            <p:nvSpPr>
              <p:cNvPr id="174278" name="Oval 198"/>
              <p:cNvSpPr>
                <a:spLocks noChangeAspect="1" noChangeArrowheads="1"/>
              </p:cNvSpPr>
              <p:nvPr/>
            </p:nvSpPr>
            <p:spPr bwMode="auto">
              <a:xfrm>
                <a:off x="1363" y="143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74279" name="Oval 199"/>
              <p:cNvSpPr>
                <a:spLocks noChangeAspect="1" noChangeArrowheads="1"/>
              </p:cNvSpPr>
              <p:nvPr/>
            </p:nvSpPr>
            <p:spPr bwMode="auto">
              <a:xfrm>
                <a:off x="1029" y="1200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C</a:t>
                </a:r>
              </a:p>
            </p:txBody>
          </p:sp>
          <p:cxnSp>
            <p:nvCxnSpPr>
              <p:cNvPr id="174280" name="AutoShape 200"/>
              <p:cNvCxnSpPr>
                <a:cxnSpLocks noChangeAspect="1" noChangeShapeType="1"/>
                <a:stCxn id="174279" idx="4"/>
                <a:endCxn id="174290" idx="0"/>
              </p:cNvCxnSpPr>
              <p:nvPr/>
            </p:nvCxnSpPr>
            <p:spPr bwMode="auto">
              <a:xfrm flipH="1">
                <a:off x="783" y="1373"/>
                <a:ext cx="333" cy="6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281" name="AutoShape 201"/>
              <p:cNvCxnSpPr>
                <a:cxnSpLocks noChangeAspect="1" noChangeShapeType="1"/>
                <a:stCxn id="174278" idx="0"/>
                <a:endCxn id="174279" idx="4"/>
              </p:cNvCxnSpPr>
              <p:nvPr/>
            </p:nvCxnSpPr>
            <p:spPr bwMode="auto">
              <a:xfrm flipH="1" flipV="1">
                <a:off x="1116" y="1373"/>
                <a:ext cx="334" cy="6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74282" name="AutoShape 202"/>
              <p:cNvCxnSpPr>
                <a:cxnSpLocks noChangeAspect="1" noChangeShapeType="1"/>
                <a:stCxn id="174278" idx="4"/>
                <a:endCxn id="174284" idx="0"/>
              </p:cNvCxnSpPr>
              <p:nvPr/>
            </p:nvCxnSpPr>
            <p:spPr bwMode="auto">
              <a:xfrm flipH="1">
                <a:off x="1264" y="1607"/>
                <a:ext cx="186" cy="28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283" name="AutoShape 203"/>
              <p:cNvCxnSpPr>
                <a:cxnSpLocks noChangeAspect="1" noChangeShapeType="1"/>
                <a:stCxn id="174285" idx="0"/>
                <a:endCxn id="174278" idx="4"/>
              </p:cNvCxnSpPr>
              <p:nvPr/>
            </p:nvCxnSpPr>
            <p:spPr bwMode="auto">
              <a:xfrm flipV="1">
                <a:off x="1343" y="1607"/>
                <a:ext cx="107" cy="60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4284" name="Oval 204"/>
              <p:cNvSpPr>
                <a:spLocks noChangeAspect="1" noChangeArrowheads="1"/>
              </p:cNvSpPr>
              <p:nvPr/>
            </p:nvSpPr>
            <p:spPr bwMode="auto">
              <a:xfrm>
                <a:off x="1177" y="1896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H</a:t>
                </a:r>
              </a:p>
            </p:txBody>
          </p:sp>
          <p:sp>
            <p:nvSpPr>
              <p:cNvPr id="174285" name="Rectangle 205"/>
              <p:cNvSpPr>
                <a:spLocks noChangeArrowheads="1"/>
              </p:cNvSpPr>
              <p:nvPr/>
            </p:nvSpPr>
            <p:spPr bwMode="auto">
              <a:xfrm>
                <a:off x="1247" y="221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45716" rIns="0" bIns="45716" anchor="ctr"/>
              <a:lstStyle/>
              <a:p>
                <a:pPr algn="ctr" defTabSz="1463675" eaLnBrk="1" hangingPunct="1"/>
                <a:r>
                  <a:rPr lang="en-US" sz="1000" b="1">
                    <a:latin typeface="Arial" charset="0"/>
                  </a:rPr>
                  <a:t>1</a:t>
                </a:r>
              </a:p>
            </p:txBody>
          </p:sp>
          <p:sp>
            <p:nvSpPr>
              <p:cNvPr id="174286" name="Rectangle 206"/>
              <p:cNvSpPr>
                <a:spLocks noChangeArrowheads="1"/>
              </p:cNvSpPr>
              <p:nvPr/>
            </p:nvSpPr>
            <p:spPr bwMode="auto">
              <a:xfrm>
                <a:off x="720" y="221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algn="ctr"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cxnSp>
            <p:nvCxnSpPr>
              <p:cNvPr id="174287" name="AutoShape 207"/>
              <p:cNvCxnSpPr>
                <a:cxnSpLocks noChangeAspect="1" noChangeShapeType="1"/>
                <a:stCxn id="174284" idx="4"/>
                <a:endCxn id="174286" idx="0"/>
              </p:cNvCxnSpPr>
              <p:nvPr/>
            </p:nvCxnSpPr>
            <p:spPr bwMode="auto">
              <a:xfrm flipH="1">
                <a:off x="816" y="2069"/>
                <a:ext cx="448" cy="1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288" name="AutoShape 208"/>
              <p:cNvCxnSpPr>
                <a:cxnSpLocks noChangeAspect="1" noChangeShapeType="1"/>
                <a:stCxn id="174285" idx="0"/>
                <a:endCxn id="174284" idx="4"/>
              </p:cNvCxnSpPr>
              <p:nvPr/>
            </p:nvCxnSpPr>
            <p:spPr bwMode="auto">
              <a:xfrm flipH="1" flipV="1">
                <a:off x="1264" y="2069"/>
                <a:ext cx="79" cy="1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4289" name="Oval 209"/>
              <p:cNvSpPr>
                <a:spLocks noChangeAspect="1" noChangeArrowheads="1"/>
              </p:cNvSpPr>
              <p:nvPr/>
            </p:nvSpPr>
            <p:spPr bwMode="auto">
              <a:xfrm>
                <a:off x="864" y="1656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G</a:t>
                </a:r>
              </a:p>
            </p:txBody>
          </p:sp>
          <p:sp>
            <p:nvSpPr>
              <p:cNvPr id="174290" name="Oval 210"/>
              <p:cNvSpPr>
                <a:spLocks noChangeAspect="1" noChangeArrowheads="1"/>
              </p:cNvSpPr>
              <p:nvPr/>
            </p:nvSpPr>
            <p:spPr bwMode="auto">
              <a:xfrm>
                <a:off x="696" y="143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D</a:t>
                </a:r>
              </a:p>
            </p:txBody>
          </p:sp>
          <p:cxnSp>
            <p:nvCxnSpPr>
              <p:cNvPr id="174291" name="AutoShape 211"/>
              <p:cNvCxnSpPr>
                <a:cxnSpLocks noChangeAspect="1" noChangeShapeType="1"/>
                <a:stCxn id="174290" idx="4"/>
                <a:endCxn id="174295" idx="0"/>
              </p:cNvCxnSpPr>
              <p:nvPr/>
            </p:nvCxnSpPr>
            <p:spPr bwMode="auto">
              <a:xfrm flipH="1">
                <a:off x="615" y="1607"/>
                <a:ext cx="168" cy="4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292" name="AutoShape 212"/>
              <p:cNvCxnSpPr>
                <a:cxnSpLocks noChangeAspect="1" noChangeShapeType="1"/>
                <a:stCxn id="174289" idx="0"/>
                <a:endCxn id="174290" idx="4"/>
              </p:cNvCxnSpPr>
              <p:nvPr/>
            </p:nvCxnSpPr>
            <p:spPr bwMode="auto">
              <a:xfrm flipH="1" flipV="1">
                <a:off x="783" y="1607"/>
                <a:ext cx="168" cy="4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74293" name="AutoShape 213"/>
              <p:cNvCxnSpPr>
                <a:cxnSpLocks noChangeAspect="1" noChangeShapeType="1"/>
                <a:stCxn id="174289" idx="4"/>
                <a:endCxn id="174286" idx="0"/>
              </p:cNvCxnSpPr>
              <p:nvPr/>
            </p:nvCxnSpPr>
            <p:spPr bwMode="auto">
              <a:xfrm flipH="1">
                <a:off x="816" y="1829"/>
                <a:ext cx="135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294" name="AutoShape 214"/>
              <p:cNvCxnSpPr>
                <a:cxnSpLocks noChangeAspect="1" noChangeShapeType="1"/>
                <a:stCxn id="174285" idx="0"/>
                <a:endCxn id="174289" idx="4"/>
              </p:cNvCxnSpPr>
              <p:nvPr/>
            </p:nvCxnSpPr>
            <p:spPr bwMode="auto">
              <a:xfrm flipH="1" flipV="1">
                <a:off x="951" y="1829"/>
                <a:ext cx="392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4295" name="Oval 215"/>
              <p:cNvSpPr>
                <a:spLocks noChangeAspect="1" noChangeArrowheads="1"/>
              </p:cNvSpPr>
              <p:nvPr/>
            </p:nvSpPr>
            <p:spPr bwMode="auto">
              <a:xfrm>
                <a:off x="528" y="1656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G</a:t>
                </a:r>
              </a:p>
            </p:txBody>
          </p:sp>
          <p:cxnSp>
            <p:nvCxnSpPr>
              <p:cNvPr id="174296" name="AutoShape 216"/>
              <p:cNvCxnSpPr>
                <a:cxnSpLocks noChangeAspect="1" noChangeShapeType="1"/>
                <a:stCxn id="174295" idx="4"/>
                <a:endCxn id="174286" idx="0"/>
              </p:cNvCxnSpPr>
              <p:nvPr/>
            </p:nvCxnSpPr>
            <p:spPr bwMode="auto">
              <a:xfrm>
                <a:off x="615" y="1829"/>
                <a:ext cx="201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297" name="AutoShape 217"/>
              <p:cNvCxnSpPr>
                <a:cxnSpLocks noChangeAspect="1" noChangeShapeType="1"/>
                <a:stCxn id="174284" idx="0"/>
                <a:endCxn id="174295" idx="4"/>
              </p:cNvCxnSpPr>
              <p:nvPr/>
            </p:nvCxnSpPr>
            <p:spPr bwMode="auto">
              <a:xfrm flipH="1" flipV="1">
                <a:off x="615" y="1829"/>
                <a:ext cx="649" cy="6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6" name="Group 218"/>
            <p:cNvGrpSpPr>
              <a:grpSpLocks/>
            </p:cNvGrpSpPr>
            <p:nvPr/>
          </p:nvGrpSpPr>
          <p:grpSpPr bwMode="auto">
            <a:xfrm>
              <a:off x="2592" y="3072"/>
              <a:ext cx="1008" cy="1158"/>
              <a:chOff x="528" y="1200"/>
              <a:chExt cx="1008" cy="1158"/>
            </a:xfrm>
          </p:grpSpPr>
          <p:sp>
            <p:nvSpPr>
              <p:cNvPr id="174299" name="Oval 219"/>
              <p:cNvSpPr>
                <a:spLocks noChangeAspect="1" noChangeArrowheads="1"/>
              </p:cNvSpPr>
              <p:nvPr/>
            </p:nvSpPr>
            <p:spPr bwMode="auto">
              <a:xfrm>
                <a:off x="1363" y="143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74300" name="Oval 220"/>
              <p:cNvSpPr>
                <a:spLocks noChangeAspect="1" noChangeArrowheads="1"/>
              </p:cNvSpPr>
              <p:nvPr/>
            </p:nvSpPr>
            <p:spPr bwMode="auto">
              <a:xfrm>
                <a:off x="1029" y="1200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A</a:t>
                </a:r>
              </a:p>
            </p:txBody>
          </p:sp>
          <p:cxnSp>
            <p:nvCxnSpPr>
              <p:cNvPr id="174301" name="AutoShape 221"/>
              <p:cNvCxnSpPr>
                <a:cxnSpLocks noChangeAspect="1" noChangeShapeType="1"/>
                <a:stCxn id="174300" idx="4"/>
                <a:endCxn id="174311" idx="0"/>
              </p:cNvCxnSpPr>
              <p:nvPr/>
            </p:nvCxnSpPr>
            <p:spPr bwMode="auto">
              <a:xfrm flipH="1">
                <a:off x="783" y="1373"/>
                <a:ext cx="333" cy="6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302" name="AutoShape 222"/>
              <p:cNvCxnSpPr>
                <a:cxnSpLocks noChangeAspect="1" noChangeShapeType="1"/>
                <a:stCxn id="174299" idx="0"/>
                <a:endCxn id="174300" idx="4"/>
              </p:cNvCxnSpPr>
              <p:nvPr/>
            </p:nvCxnSpPr>
            <p:spPr bwMode="auto">
              <a:xfrm flipH="1" flipV="1">
                <a:off x="1116" y="1373"/>
                <a:ext cx="334" cy="6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74303" name="AutoShape 223"/>
              <p:cNvCxnSpPr>
                <a:cxnSpLocks noChangeAspect="1" noChangeShapeType="1"/>
                <a:stCxn id="174299" idx="4"/>
                <a:endCxn id="174305" idx="0"/>
              </p:cNvCxnSpPr>
              <p:nvPr/>
            </p:nvCxnSpPr>
            <p:spPr bwMode="auto">
              <a:xfrm flipH="1">
                <a:off x="1264" y="1607"/>
                <a:ext cx="186" cy="28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304" name="AutoShape 224"/>
              <p:cNvCxnSpPr>
                <a:cxnSpLocks noChangeAspect="1" noChangeShapeType="1"/>
                <a:stCxn id="174306" idx="0"/>
                <a:endCxn id="174299" idx="4"/>
              </p:cNvCxnSpPr>
              <p:nvPr/>
            </p:nvCxnSpPr>
            <p:spPr bwMode="auto">
              <a:xfrm flipV="1">
                <a:off x="1343" y="1607"/>
                <a:ext cx="107" cy="60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4305" name="Oval 225"/>
              <p:cNvSpPr>
                <a:spLocks noChangeAspect="1" noChangeArrowheads="1"/>
              </p:cNvSpPr>
              <p:nvPr/>
            </p:nvSpPr>
            <p:spPr bwMode="auto">
              <a:xfrm>
                <a:off x="1177" y="1896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F</a:t>
                </a:r>
              </a:p>
            </p:txBody>
          </p:sp>
          <p:sp>
            <p:nvSpPr>
              <p:cNvPr id="174306" name="Rectangle 226"/>
              <p:cNvSpPr>
                <a:spLocks noChangeArrowheads="1"/>
              </p:cNvSpPr>
              <p:nvPr/>
            </p:nvSpPr>
            <p:spPr bwMode="auto">
              <a:xfrm>
                <a:off x="1247" y="221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45716" rIns="0" bIns="45716" anchor="ctr"/>
              <a:lstStyle/>
              <a:p>
                <a:pPr algn="ctr" defTabSz="1463675" eaLnBrk="1" hangingPunct="1"/>
                <a:r>
                  <a:rPr lang="en-US" sz="1000" b="1">
                    <a:latin typeface="Arial" charset="0"/>
                  </a:rPr>
                  <a:t>1</a:t>
                </a:r>
              </a:p>
            </p:txBody>
          </p:sp>
          <p:sp>
            <p:nvSpPr>
              <p:cNvPr id="174307" name="Rectangle 227"/>
              <p:cNvSpPr>
                <a:spLocks noChangeArrowheads="1"/>
              </p:cNvSpPr>
              <p:nvPr/>
            </p:nvSpPr>
            <p:spPr bwMode="auto">
              <a:xfrm>
                <a:off x="720" y="2214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algn="ctr" defTabSz="1463675" eaLnBrk="1" hangingPunct="1"/>
                <a:r>
                  <a:rPr lang="en-US" sz="1000" b="1">
                    <a:latin typeface="Arial" charset="0"/>
                  </a:rPr>
                  <a:t>0</a:t>
                </a:r>
              </a:p>
            </p:txBody>
          </p:sp>
          <p:cxnSp>
            <p:nvCxnSpPr>
              <p:cNvPr id="174308" name="AutoShape 228"/>
              <p:cNvCxnSpPr>
                <a:cxnSpLocks noChangeAspect="1" noChangeShapeType="1"/>
                <a:stCxn id="174305" idx="4"/>
                <a:endCxn id="174307" idx="0"/>
              </p:cNvCxnSpPr>
              <p:nvPr/>
            </p:nvCxnSpPr>
            <p:spPr bwMode="auto">
              <a:xfrm flipH="1">
                <a:off x="816" y="2069"/>
                <a:ext cx="448" cy="1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309" name="AutoShape 229"/>
              <p:cNvCxnSpPr>
                <a:cxnSpLocks noChangeAspect="1" noChangeShapeType="1"/>
                <a:stCxn id="174306" idx="0"/>
                <a:endCxn id="174305" idx="4"/>
              </p:cNvCxnSpPr>
              <p:nvPr/>
            </p:nvCxnSpPr>
            <p:spPr bwMode="auto">
              <a:xfrm flipH="1" flipV="1">
                <a:off x="1264" y="2069"/>
                <a:ext cx="79" cy="14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4310" name="Oval 230"/>
              <p:cNvSpPr>
                <a:spLocks noChangeAspect="1" noChangeArrowheads="1"/>
              </p:cNvSpPr>
              <p:nvPr/>
            </p:nvSpPr>
            <p:spPr bwMode="auto">
              <a:xfrm>
                <a:off x="864" y="1656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E</a:t>
                </a:r>
              </a:p>
            </p:txBody>
          </p:sp>
          <p:sp>
            <p:nvSpPr>
              <p:cNvPr id="174311" name="Oval 231"/>
              <p:cNvSpPr>
                <a:spLocks noChangeAspect="1" noChangeArrowheads="1"/>
              </p:cNvSpPr>
              <p:nvPr/>
            </p:nvSpPr>
            <p:spPr bwMode="auto">
              <a:xfrm>
                <a:off x="696" y="1434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B</a:t>
                </a:r>
              </a:p>
            </p:txBody>
          </p:sp>
          <p:cxnSp>
            <p:nvCxnSpPr>
              <p:cNvPr id="174312" name="AutoShape 232"/>
              <p:cNvCxnSpPr>
                <a:cxnSpLocks noChangeAspect="1" noChangeShapeType="1"/>
                <a:stCxn id="174311" idx="4"/>
                <a:endCxn id="174316" idx="0"/>
              </p:cNvCxnSpPr>
              <p:nvPr/>
            </p:nvCxnSpPr>
            <p:spPr bwMode="auto">
              <a:xfrm flipH="1">
                <a:off x="615" y="1607"/>
                <a:ext cx="168" cy="4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313" name="AutoShape 233"/>
              <p:cNvCxnSpPr>
                <a:cxnSpLocks noChangeAspect="1" noChangeShapeType="1"/>
                <a:stCxn id="174310" idx="0"/>
                <a:endCxn id="174311" idx="4"/>
              </p:cNvCxnSpPr>
              <p:nvPr/>
            </p:nvCxnSpPr>
            <p:spPr bwMode="auto">
              <a:xfrm flipH="1" flipV="1">
                <a:off x="783" y="1607"/>
                <a:ext cx="168" cy="4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74314" name="AutoShape 234"/>
              <p:cNvCxnSpPr>
                <a:cxnSpLocks noChangeAspect="1" noChangeShapeType="1"/>
                <a:stCxn id="174310" idx="4"/>
                <a:endCxn id="174307" idx="0"/>
              </p:cNvCxnSpPr>
              <p:nvPr/>
            </p:nvCxnSpPr>
            <p:spPr bwMode="auto">
              <a:xfrm flipH="1">
                <a:off x="816" y="1829"/>
                <a:ext cx="135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315" name="AutoShape 235"/>
              <p:cNvCxnSpPr>
                <a:cxnSpLocks noChangeAspect="1" noChangeShapeType="1"/>
                <a:stCxn id="174306" idx="0"/>
                <a:endCxn id="174310" idx="4"/>
              </p:cNvCxnSpPr>
              <p:nvPr/>
            </p:nvCxnSpPr>
            <p:spPr bwMode="auto">
              <a:xfrm flipH="1" flipV="1">
                <a:off x="951" y="1829"/>
                <a:ext cx="392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74316" name="Oval 236"/>
              <p:cNvSpPr>
                <a:spLocks noChangeAspect="1" noChangeArrowheads="1"/>
              </p:cNvSpPr>
              <p:nvPr/>
            </p:nvSpPr>
            <p:spPr bwMode="auto">
              <a:xfrm>
                <a:off x="528" y="1656"/>
                <a:ext cx="173" cy="173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 anchorCtr="1"/>
              <a:lstStyle/>
              <a:p>
                <a:pPr algn="ctr" eaLnBrk="1" hangingPunct="1"/>
                <a:r>
                  <a:rPr lang="en-US" sz="1000">
                    <a:latin typeface="Arial" charset="0"/>
                    <a:cs typeface="Arial" charset="0"/>
                  </a:rPr>
                  <a:t>E</a:t>
                </a:r>
              </a:p>
            </p:txBody>
          </p:sp>
          <p:cxnSp>
            <p:nvCxnSpPr>
              <p:cNvPr id="174317" name="AutoShape 237"/>
              <p:cNvCxnSpPr>
                <a:cxnSpLocks noChangeAspect="1" noChangeShapeType="1"/>
                <a:stCxn id="174316" idx="4"/>
                <a:endCxn id="174307" idx="0"/>
              </p:cNvCxnSpPr>
              <p:nvPr/>
            </p:nvCxnSpPr>
            <p:spPr bwMode="auto">
              <a:xfrm>
                <a:off x="615" y="1829"/>
                <a:ext cx="201" cy="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74318" name="AutoShape 238"/>
              <p:cNvCxnSpPr>
                <a:cxnSpLocks noChangeAspect="1" noChangeShapeType="1"/>
                <a:stCxn id="174305" idx="0"/>
                <a:endCxn id="174316" idx="4"/>
              </p:cNvCxnSpPr>
              <p:nvPr/>
            </p:nvCxnSpPr>
            <p:spPr bwMode="auto">
              <a:xfrm flipH="1" flipV="1">
                <a:off x="615" y="1829"/>
                <a:ext cx="649" cy="6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grpSp>
        <p:nvGrpSpPr>
          <p:cNvPr id="7" name="Group 240"/>
          <p:cNvGrpSpPr>
            <a:grpSpLocks/>
          </p:cNvGrpSpPr>
          <p:nvPr/>
        </p:nvGrpSpPr>
        <p:grpSpPr bwMode="auto">
          <a:xfrm>
            <a:off x="3962400" y="1219200"/>
            <a:ext cx="5105400" cy="3276600"/>
            <a:chOff x="2352" y="864"/>
            <a:chExt cx="3216" cy="2064"/>
          </a:xfrm>
        </p:grpSpPr>
        <p:sp>
          <p:nvSpPr>
            <p:cNvPr id="174321" name="Rectangle 241"/>
            <p:cNvSpPr>
              <a:spLocks noChangeArrowheads="1"/>
            </p:cNvSpPr>
            <p:nvPr/>
          </p:nvSpPr>
          <p:spPr bwMode="auto">
            <a:xfrm>
              <a:off x="3120" y="2736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45716" rIns="0" bIns="45716" anchor="ctr"/>
            <a:lstStyle/>
            <a:p>
              <a:pPr algn="ctr" defTabSz="1463675" eaLnBrk="1" hangingPunct="1"/>
              <a:r>
                <a:rPr lang="en-US" sz="1000" b="1">
                  <a:latin typeface="Arial" charset="0"/>
                </a:rPr>
                <a:t>0</a:t>
              </a:r>
            </a:p>
          </p:txBody>
        </p:sp>
        <p:sp>
          <p:nvSpPr>
            <p:cNvPr id="174322" name="Rectangle 242"/>
            <p:cNvSpPr>
              <a:spLocks noChangeArrowheads="1"/>
            </p:cNvSpPr>
            <p:nvPr/>
          </p:nvSpPr>
          <p:spPr bwMode="auto">
            <a:xfrm>
              <a:off x="4752" y="278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algn="ctr" defTabSz="1463675" eaLnBrk="1" hangingPunct="1"/>
              <a:r>
                <a:rPr lang="en-US" sz="1000" b="1">
                  <a:latin typeface="Arial" charset="0"/>
                </a:rPr>
                <a:t>1</a:t>
              </a:r>
            </a:p>
          </p:txBody>
        </p:sp>
        <p:sp>
          <p:nvSpPr>
            <p:cNvPr id="174323" name="Oval 243"/>
            <p:cNvSpPr>
              <a:spLocks noChangeAspect="1" noChangeArrowheads="1"/>
            </p:cNvSpPr>
            <p:nvPr/>
          </p:nvSpPr>
          <p:spPr bwMode="auto">
            <a:xfrm>
              <a:off x="3003" y="105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74324" name="Oval 244"/>
            <p:cNvSpPr>
              <a:spLocks noChangeAspect="1" noChangeArrowheads="1"/>
            </p:cNvSpPr>
            <p:nvPr/>
          </p:nvSpPr>
          <p:spPr bwMode="auto">
            <a:xfrm>
              <a:off x="3872" y="86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A</a:t>
              </a:r>
            </a:p>
          </p:txBody>
        </p:sp>
        <p:cxnSp>
          <p:nvCxnSpPr>
            <p:cNvPr id="174325" name="AutoShape 245"/>
            <p:cNvCxnSpPr>
              <a:cxnSpLocks noChangeAspect="1" noChangeShapeType="1"/>
              <a:stCxn id="174324" idx="4"/>
              <a:endCxn id="174335" idx="0"/>
            </p:cNvCxnSpPr>
            <p:nvPr/>
          </p:nvCxnSpPr>
          <p:spPr bwMode="auto">
            <a:xfrm>
              <a:off x="3959" y="1037"/>
              <a:ext cx="870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26" name="AutoShape 246"/>
            <p:cNvCxnSpPr>
              <a:cxnSpLocks noChangeAspect="1" noChangeShapeType="1"/>
              <a:stCxn id="174323" idx="0"/>
              <a:endCxn id="174324" idx="4"/>
            </p:cNvCxnSpPr>
            <p:nvPr/>
          </p:nvCxnSpPr>
          <p:spPr bwMode="auto">
            <a:xfrm flipV="1">
              <a:off x="3090" y="1037"/>
              <a:ext cx="869" cy="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27" name="AutoShape 247"/>
            <p:cNvCxnSpPr>
              <a:cxnSpLocks noChangeAspect="1" noChangeShapeType="1"/>
              <a:stCxn id="174323" idx="4"/>
              <a:endCxn id="174329" idx="0"/>
            </p:cNvCxnSpPr>
            <p:nvPr/>
          </p:nvCxnSpPr>
          <p:spPr bwMode="auto">
            <a:xfrm>
              <a:off x="3090" y="1229"/>
              <a:ext cx="435" cy="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28" name="AutoShape 248"/>
            <p:cNvCxnSpPr>
              <a:cxnSpLocks noChangeAspect="1" noChangeShapeType="1"/>
              <a:stCxn id="174347" idx="0"/>
              <a:endCxn id="174323" idx="4"/>
            </p:cNvCxnSpPr>
            <p:nvPr/>
          </p:nvCxnSpPr>
          <p:spPr bwMode="auto">
            <a:xfrm flipV="1">
              <a:off x="2656" y="1229"/>
              <a:ext cx="434" cy="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29" name="Oval 249"/>
            <p:cNvSpPr>
              <a:spLocks noChangeAspect="1" noChangeArrowheads="1"/>
            </p:cNvSpPr>
            <p:nvPr/>
          </p:nvSpPr>
          <p:spPr bwMode="auto">
            <a:xfrm>
              <a:off x="3438" y="124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74330" name="Oval 250"/>
            <p:cNvSpPr>
              <a:spLocks noChangeAspect="1" noChangeArrowheads="1"/>
            </p:cNvSpPr>
            <p:nvPr/>
          </p:nvSpPr>
          <p:spPr bwMode="auto">
            <a:xfrm>
              <a:off x="3221" y="145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74331" name="AutoShape 251"/>
            <p:cNvCxnSpPr>
              <a:cxnSpLocks noChangeAspect="1" noChangeShapeType="1"/>
              <a:stCxn id="174329" idx="4"/>
              <a:endCxn id="174333" idx="0"/>
            </p:cNvCxnSpPr>
            <p:nvPr/>
          </p:nvCxnSpPr>
          <p:spPr bwMode="auto">
            <a:xfrm>
              <a:off x="3525" y="1419"/>
              <a:ext cx="218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32" name="AutoShape 252"/>
            <p:cNvCxnSpPr>
              <a:cxnSpLocks noChangeAspect="1" noChangeShapeType="1"/>
              <a:stCxn id="174330" idx="0"/>
              <a:endCxn id="174329" idx="4"/>
            </p:cNvCxnSpPr>
            <p:nvPr/>
          </p:nvCxnSpPr>
          <p:spPr bwMode="auto">
            <a:xfrm flipV="1">
              <a:off x="3308" y="1419"/>
              <a:ext cx="217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33" name="Oval 253"/>
            <p:cNvSpPr>
              <a:spLocks noChangeAspect="1" noChangeArrowheads="1"/>
            </p:cNvSpPr>
            <p:nvPr/>
          </p:nvSpPr>
          <p:spPr bwMode="auto">
            <a:xfrm>
              <a:off x="3656" y="145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74334" name="Oval 254"/>
            <p:cNvSpPr>
              <a:spLocks noChangeAspect="1" noChangeArrowheads="1"/>
            </p:cNvSpPr>
            <p:nvPr/>
          </p:nvSpPr>
          <p:spPr bwMode="auto">
            <a:xfrm>
              <a:off x="4307" y="124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74335" name="Oval 255"/>
            <p:cNvSpPr>
              <a:spLocks noChangeAspect="1" noChangeArrowheads="1"/>
            </p:cNvSpPr>
            <p:nvPr/>
          </p:nvSpPr>
          <p:spPr bwMode="auto">
            <a:xfrm>
              <a:off x="4742" y="105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B</a:t>
              </a:r>
            </a:p>
          </p:txBody>
        </p:sp>
        <p:cxnSp>
          <p:nvCxnSpPr>
            <p:cNvPr id="174336" name="AutoShape 256"/>
            <p:cNvCxnSpPr>
              <a:cxnSpLocks noChangeAspect="1" noChangeShapeType="1"/>
              <a:stCxn id="174335" idx="4"/>
              <a:endCxn id="174342" idx="0"/>
            </p:cNvCxnSpPr>
            <p:nvPr/>
          </p:nvCxnSpPr>
          <p:spPr bwMode="auto">
            <a:xfrm>
              <a:off x="4829" y="1229"/>
              <a:ext cx="435" cy="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37" name="AutoShape 257"/>
            <p:cNvCxnSpPr>
              <a:cxnSpLocks noChangeAspect="1" noChangeShapeType="1"/>
              <a:stCxn id="174334" idx="0"/>
              <a:endCxn id="174335" idx="4"/>
            </p:cNvCxnSpPr>
            <p:nvPr/>
          </p:nvCxnSpPr>
          <p:spPr bwMode="auto">
            <a:xfrm flipV="1">
              <a:off x="4394" y="1229"/>
              <a:ext cx="435" cy="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38" name="Oval 258"/>
            <p:cNvSpPr>
              <a:spLocks noChangeAspect="1" noChangeArrowheads="1"/>
            </p:cNvSpPr>
            <p:nvPr/>
          </p:nvSpPr>
          <p:spPr bwMode="auto">
            <a:xfrm>
              <a:off x="4090" y="145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74339" name="AutoShape 259"/>
            <p:cNvCxnSpPr>
              <a:cxnSpLocks noChangeAspect="1" noChangeShapeType="1"/>
              <a:stCxn id="174334" idx="4"/>
              <a:endCxn id="174341" idx="0"/>
            </p:cNvCxnSpPr>
            <p:nvPr/>
          </p:nvCxnSpPr>
          <p:spPr bwMode="auto">
            <a:xfrm>
              <a:off x="4394" y="1419"/>
              <a:ext cx="218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40" name="AutoShape 260"/>
            <p:cNvCxnSpPr>
              <a:cxnSpLocks noChangeAspect="1" noChangeShapeType="1"/>
              <a:stCxn id="174338" idx="0"/>
              <a:endCxn id="174334" idx="4"/>
            </p:cNvCxnSpPr>
            <p:nvPr/>
          </p:nvCxnSpPr>
          <p:spPr bwMode="auto">
            <a:xfrm flipV="1">
              <a:off x="4177" y="1419"/>
              <a:ext cx="217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41" name="Oval 261"/>
            <p:cNvSpPr>
              <a:spLocks noChangeAspect="1" noChangeArrowheads="1"/>
            </p:cNvSpPr>
            <p:nvPr/>
          </p:nvSpPr>
          <p:spPr bwMode="auto">
            <a:xfrm>
              <a:off x="4525" y="145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74342" name="Oval 262"/>
            <p:cNvSpPr>
              <a:spLocks noChangeAspect="1" noChangeArrowheads="1"/>
            </p:cNvSpPr>
            <p:nvPr/>
          </p:nvSpPr>
          <p:spPr bwMode="auto">
            <a:xfrm>
              <a:off x="5177" y="1246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74343" name="Oval 263"/>
            <p:cNvSpPr>
              <a:spLocks noChangeAspect="1" noChangeArrowheads="1"/>
            </p:cNvSpPr>
            <p:nvPr/>
          </p:nvSpPr>
          <p:spPr bwMode="auto">
            <a:xfrm>
              <a:off x="4960" y="145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74344" name="AutoShape 264"/>
            <p:cNvCxnSpPr>
              <a:cxnSpLocks noChangeAspect="1" noChangeShapeType="1"/>
              <a:stCxn id="174342" idx="4"/>
              <a:endCxn id="174346" idx="0"/>
            </p:cNvCxnSpPr>
            <p:nvPr/>
          </p:nvCxnSpPr>
          <p:spPr bwMode="auto">
            <a:xfrm>
              <a:off x="5264" y="1419"/>
              <a:ext cx="218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45" name="AutoShape 265"/>
            <p:cNvCxnSpPr>
              <a:cxnSpLocks noChangeAspect="1" noChangeShapeType="1"/>
              <a:stCxn id="174343" idx="0"/>
              <a:endCxn id="174342" idx="4"/>
            </p:cNvCxnSpPr>
            <p:nvPr/>
          </p:nvCxnSpPr>
          <p:spPr bwMode="auto">
            <a:xfrm flipV="1">
              <a:off x="5047" y="1419"/>
              <a:ext cx="217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46" name="Oval 266"/>
            <p:cNvSpPr>
              <a:spLocks noChangeAspect="1" noChangeArrowheads="1"/>
            </p:cNvSpPr>
            <p:nvPr/>
          </p:nvSpPr>
          <p:spPr bwMode="auto">
            <a:xfrm>
              <a:off x="5395" y="145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74347" name="Oval 267"/>
            <p:cNvSpPr>
              <a:spLocks noChangeAspect="1" noChangeArrowheads="1"/>
            </p:cNvSpPr>
            <p:nvPr/>
          </p:nvSpPr>
          <p:spPr bwMode="auto">
            <a:xfrm>
              <a:off x="2569" y="1241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74348" name="Oval 268"/>
            <p:cNvSpPr>
              <a:spLocks noChangeAspect="1" noChangeArrowheads="1"/>
            </p:cNvSpPr>
            <p:nvPr/>
          </p:nvSpPr>
          <p:spPr bwMode="auto">
            <a:xfrm>
              <a:off x="2352" y="145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74349" name="AutoShape 269"/>
            <p:cNvCxnSpPr>
              <a:cxnSpLocks noChangeAspect="1" noChangeShapeType="1"/>
              <a:stCxn id="174347" idx="4"/>
              <a:endCxn id="174351" idx="0"/>
            </p:cNvCxnSpPr>
            <p:nvPr/>
          </p:nvCxnSpPr>
          <p:spPr bwMode="auto">
            <a:xfrm>
              <a:off x="2656" y="1414"/>
              <a:ext cx="217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50" name="AutoShape 270"/>
            <p:cNvCxnSpPr>
              <a:cxnSpLocks noChangeAspect="1" noChangeShapeType="1"/>
              <a:stCxn id="174348" idx="0"/>
              <a:endCxn id="174347" idx="4"/>
            </p:cNvCxnSpPr>
            <p:nvPr/>
          </p:nvCxnSpPr>
          <p:spPr bwMode="auto">
            <a:xfrm flipV="1">
              <a:off x="2439" y="1414"/>
              <a:ext cx="217" cy="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51" name="Oval 271"/>
            <p:cNvSpPr>
              <a:spLocks noChangeAspect="1" noChangeArrowheads="1"/>
            </p:cNvSpPr>
            <p:nvPr/>
          </p:nvSpPr>
          <p:spPr bwMode="auto">
            <a:xfrm>
              <a:off x="2786" y="145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74352" name="Oval 272"/>
            <p:cNvSpPr>
              <a:spLocks noChangeAspect="1" noChangeArrowheads="1"/>
            </p:cNvSpPr>
            <p:nvPr/>
          </p:nvSpPr>
          <p:spPr bwMode="auto">
            <a:xfrm>
              <a:off x="2352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353" name="Oval 273"/>
            <p:cNvSpPr>
              <a:spLocks noChangeAspect="1" noChangeArrowheads="1"/>
            </p:cNvSpPr>
            <p:nvPr/>
          </p:nvSpPr>
          <p:spPr bwMode="auto">
            <a:xfrm>
              <a:off x="2786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354" name="Oval 274"/>
            <p:cNvSpPr>
              <a:spLocks noChangeAspect="1" noChangeArrowheads="1"/>
            </p:cNvSpPr>
            <p:nvPr/>
          </p:nvSpPr>
          <p:spPr bwMode="auto">
            <a:xfrm>
              <a:off x="3221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355" name="Oval 275"/>
            <p:cNvSpPr>
              <a:spLocks noChangeAspect="1" noChangeArrowheads="1"/>
            </p:cNvSpPr>
            <p:nvPr/>
          </p:nvSpPr>
          <p:spPr bwMode="auto">
            <a:xfrm>
              <a:off x="3656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174356" name="AutoShape 276"/>
            <p:cNvCxnSpPr>
              <a:cxnSpLocks noChangeAspect="1" noChangeShapeType="1"/>
              <a:stCxn id="174346" idx="4"/>
              <a:endCxn id="174322" idx="0"/>
            </p:cNvCxnSpPr>
            <p:nvPr/>
          </p:nvCxnSpPr>
          <p:spPr bwMode="auto">
            <a:xfrm flipH="1">
              <a:off x="4848" y="1632"/>
              <a:ext cx="634" cy="11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57" name="AutoShape 277"/>
            <p:cNvCxnSpPr>
              <a:cxnSpLocks noChangeAspect="1" noChangeShapeType="1"/>
              <a:stCxn id="174408" idx="0"/>
              <a:endCxn id="174346" idx="4"/>
            </p:cNvCxnSpPr>
            <p:nvPr/>
          </p:nvCxnSpPr>
          <p:spPr bwMode="auto">
            <a:xfrm flipV="1">
              <a:off x="4311" y="1632"/>
              <a:ext cx="1171" cy="9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58" name="AutoShape 278"/>
            <p:cNvCxnSpPr>
              <a:cxnSpLocks noChangeAspect="1" noChangeShapeType="1"/>
              <a:stCxn id="174408" idx="4"/>
              <a:endCxn id="174322" idx="0"/>
            </p:cNvCxnSpPr>
            <p:nvPr/>
          </p:nvCxnSpPr>
          <p:spPr bwMode="auto">
            <a:xfrm>
              <a:off x="4311" y="2712"/>
              <a:ext cx="537" cy="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59" name="AutoShape 279"/>
            <p:cNvCxnSpPr>
              <a:cxnSpLocks noChangeAspect="1" noChangeShapeType="1"/>
              <a:stCxn id="174321" idx="0"/>
              <a:endCxn id="174408" idx="4"/>
            </p:cNvCxnSpPr>
            <p:nvPr/>
          </p:nvCxnSpPr>
          <p:spPr bwMode="auto">
            <a:xfrm flipV="1">
              <a:off x="3216" y="2712"/>
              <a:ext cx="1095" cy="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60" name="AutoShape 280"/>
            <p:cNvCxnSpPr>
              <a:cxnSpLocks noChangeAspect="1" noChangeShapeType="1"/>
              <a:stCxn id="174343" idx="4"/>
              <a:endCxn id="174409" idx="0"/>
            </p:cNvCxnSpPr>
            <p:nvPr/>
          </p:nvCxnSpPr>
          <p:spPr bwMode="auto">
            <a:xfrm flipH="1">
              <a:off x="4762" y="1632"/>
              <a:ext cx="285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61" name="AutoShape 281"/>
            <p:cNvCxnSpPr>
              <a:cxnSpLocks noChangeAspect="1" noChangeShapeType="1"/>
              <a:stCxn id="174410" idx="0"/>
              <a:endCxn id="174343" idx="4"/>
            </p:cNvCxnSpPr>
            <p:nvPr/>
          </p:nvCxnSpPr>
          <p:spPr bwMode="auto">
            <a:xfrm flipV="1">
              <a:off x="4023" y="1632"/>
              <a:ext cx="1024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62" name="AutoShape 282"/>
            <p:cNvCxnSpPr>
              <a:cxnSpLocks noChangeAspect="1" noChangeShapeType="1"/>
              <a:stCxn id="174409" idx="4"/>
              <a:endCxn id="174322" idx="0"/>
            </p:cNvCxnSpPr>
            <p:nvPr/>
          </p:nvCxnSpPr>
          <p:spPr bwMode="auto">
            <a:xfrm>
              <a:off x="4762" y="2477"/>
              <a:ext cx="86" cy="3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63" name="AutoShape 283"/>
            <p:cNvCxnSpPr>
              <a:cxnSpLocks noChangeAspect="1" noChangeShapeType="1"/>
              <a:stCxn id="174321" idx="0"/>
              <a:endCxn id="174409" idx="4"/>
            </p:cNvCxnSpPr>
            <p:nvPr/>
          </p:nvCxnSpPr>
          <p:spPr bwMode="auto">
            <a:xfrm flipV="1">
              <a:off x="3216" y="2477"/>
              <a:ext cx="1546" cy="2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64" name="AutoShape 284"/>
            <p:cNvCxnSpPr>
              <a:cxnSpLocks noChangeAspect="1" noChangeShapeType="1"/>
              <a:stCxn id="174410" idx="4"/>
              <a:endCxn id="174408" idx="0"/>
            </p:cNvCxnSpPr>
            <p:nvPr/>
          </p:nvCxnSpPr>
          <p:spPr bwMode="auto">
            <a:xfrm>
              <a:off x="4023" y="2477"/>
              <a:ext cx="288" cy="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65" name="AutoShape 285"/>
            <p:cNvCxnSpPr>
              <a:cxnSpLocks noChangeAspect="1" noChangeShapeType="1"/>
              <a:stCxn id="174321" idx="0"/>
              <a:endCxn id="174410" idx="4"/>
            </p:cNvCxnSpPr>
            <p:nvPr/>
          </p:nvCxnSpPr>
          <p:spPr bwMode="auto">
            <a:xfrm flipV="1">
              <a:off x="3216" y="2477"/>
              <a:ext cx="807" cy="2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66" name="AutoShape 286"/>
            <p:cNvCxnSpPr>
              <a:cxnSpLocks noChangeAspect="1" noChangeShapeType="1"/>
              <a:stCxn id="174341" idx="4"/>
              <a:endCxn id="174407" idx="0"/>
            </p:cNvCxnSpPr>
            <p:nvPr/>
          </p:nvCxnSpPr>
          <p:spPr bwMode="auto">
            <a:xfrm>
              <a:off x="4612" y="1632"/>
              <a:ext cx="467" cy="4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67" name="AutoShape 287"/>
            <p:cNvCxnSpPr>
              <a:cxnSpLocks noChangeAspect="1" noChangeShapeType="1"/>
              <a:stCxn id="174406" idx="0"/>
              <a:endCxn id="174341" idx="4"/>
            </p:cNvCxnSpPr>
            <p:nvPr/>
          </p:nvCxnSpPr>
          <p:spPr bwMode="auto">
            <a:xfrm flipV="1">
              <a:off x="4349" y="1632"/>
              <a:ext cx="263" cy="4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68" name="AutoShape 288"/>
            <p:cNvCxnSpPr>
              <a:cxnSpLocks noChangeAspect="1" noChangeShapeType="1"/>
              <a:stCxn id="174407" idx="4"/>
              <a:endCxn id="174322" idx="0"/>
            </p:cNvCxnSpPr>
            <p:nvPr/>
          </p:nvCxnSpPr>
          <p:spPr bwMode="auto">
            <a:xfrm flipH="1">
              <a:off x="4848" y="2208"/>
              <a:ext cx="231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69" name="AutoShape 289"/>
            <p:cNvCxnSpPr>
              <a:cxnSpLocks noChangeAspect="1" noChangeShapeType="1"/>
              <a:stCxn id="174321" idx="0"/>
              <a:endCxn id="174407" idx="4"/>
            </p:cNvCxnSpPr>
            <p:nvPr/>
          </p:nvCxnSpPr>
          <p:spPr bwMode="auto">
            <a:xfrm flipV="1">
              <a:off x="3216" y="2208"/>
              <a:ext cx="1863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70" name="AutoShape 290"/>
            <p:cNvCxnSpPr>
              <a:cxnSpLocks noChangeAspect="1" noChangeShapeType="1"/>
              <a:stCxn id="174321" idx="0"/>
              <a:endCxn id="174406" idx="4"/>
            </p:cNvCxnSpPr>
            <p:nvPr/>
          </p:nvCxnSpPr>
          <p:spPr bwMode="auto">
            <a:xfrm flipV="1">
              <a:off x="3216" y="2208"/>
              <a:ext cx="1133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74371" name="Oval 291"/>
            <p:cNvSpPr>
              <a:spLocks noChangeAspect="1" noChangeArrowheads="1"/>
            </p:cNvSpPr>
            <p:nvPr/>
          </p:nvSpPr>
          <p:spPr bwMode="auto">
            <a:xfrm>
              <a:off x="4090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372" name="Oval 292"/>
            <p:cNvSpPr>
              <a:spLocks noChangeAspect="1" noChangeArrowheads="1"/>
            </p:cNvSpPr>
            <p:nvPr/>
          </p:nvSpPr>
          <p:spPr bwMode="auto">
            <a:xfrm>
              <a:off x="4525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373" name="Oval 293"/>
            <p:cNvSpPr>
              <a:spLocks noChangeAspect="1" noChangeArrowheads="1"/>
            </p:cNvSpPr>
            <p:nvPr/>
          </p:nvSpPr>
          <p:spPr bwMode="auto">
            <a:xfrm>
              <a:off x="4960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174374" name="Oval 294"/>
            <p:cNvSpPr>
              <a:spLocks noChangeAspect="1" noChangeArrowheads="1"/>
            </p:cNvSpPr>
            <p:nvPr/>
          </p:nvSpPr>
          <p:spPr bwMode="auto">
            <a:xfrm>
              <a:off x="5395" y="1747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E</a:t>
              </a:r>
            </a:p>
          </p:txBody>
        </p:sp>
        <p:cxnSp>
          <p:nvCxnSpPr>
            <p:cNvPr id="174375" name="AutoShape 295"/>
            <p:cNvCxnSpPr>
              <a:cxnSpLocks noChangeAspect="1" noChangeShapeType="1"/>
              <a:stCxn id="174321" idx="0"/>
              <a:endCxn id="174412" idx="4"/>
            </p:cNvCxnSpPr>
            <p:nvPr/>
          </p:nvCxnSpPr>
          <p:spPr bwMode="auto">
            <a:xfrm flipV="1">
              <a:off x="3216" y="2208"/>
              <a:ext cx="403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76" name="AutoShape 296"/>
            <p:cNvCxnSpPr>
              <a:cxnSpLocks noChangeAspect="1" noChangeShapeType="1"/>
              <a:stCxn id="174321" idx="0"/>
              <a:endCxn id="174411" idx="4"/>
            </p:cNvCxnSpPr>
            <p:nvPr/>
          </p:nvCxnSpPr>
          <p:spPr bwMode="auto">
            <a:xfrm flipH="1" flipV="1">
              <a:off x="2890" y="2208"/>
              <a:ext cx="326" cy="5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77" name="AutoShape 297"/>
            <p:cNvCxnSpPr>
              <a:cxnSpLocks noChangeAspect="1" noChangeShapeType="1"/>
              <a:stCxn id="174348" idx="4"/>
              <a:endCxn id="174353" idx="0"/>
            </p:cNvCxnSpPr>
            <p:nvPr/>
          </p:nvCxnSpPr>
          <p:spPr bwMode="auto">
            <a:xfrm>
              <a:off x="2439" y="1627"/>
              <a:ext cx="434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78" name="AutoShape 298"/>
            <p:cNvCxnSpPr>
              <a:cxnSpLocks noChangeAspect="1" noChangeShapeType="1"/>
              <a:stCxn id="174352" idx="0"/>
              <a:endCxn id="174348" idx="4"/>
            </p:cNvCxnSpPr>
            <p:nvPr/>
          </p:nvCxnSpPr>
          <p:spPr bwMode="auto">
            <a:xfrm flipV="1">
              <a:off x="2439" y="1627"/>
              <a:ext cx="0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79" name="AutoShape 299"/>
            <p:cNvCxnSpPr>
              <a:cxnSpLocks noChangeAspect="1" noChangeShapeType="1"/>
              <a:stCxn id="174351" idx="4"/>
              <a:endCxn id="174355" idx="0"/>
            </p:cNvCxnSpPr>
            <p:nvPr/>
          </p:nvCxnSpPr>
          <p:spPr bwMode="auto">
            <a:xfrm>
              <a:off x="2873" y="1627"/>
              <a:ext cx="870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80" name="AutoShape 300"/>
            <p:cNvCxnSpPr>
              <a:cxnSpLocks noChangeAspect="1" noChangeShapeType="1"/>
              <a:stCxn id="174354" idx="0"/>
              <a:endCxn id="174351" idx="4"/>
            </p:cNvCxnSpPr>
            <p:nvPr/>
          </p:nvCxnSpPr>
          <p:spPr bwMode="auto">
            <a:xfrm flipH="1" flipV="1">
              <a:off x="2873" y="1627"/>
              <a:ext cx="435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81" name="AutoShape 301"/>
            <p:cNvCxnSpPr>
              <a:cxnSpLocks noChangeAspect="1" noChangeShapeType="1"/>
              <a:stCxn id="174330" idx="4"/>
              <a:endCxn id="174372" idx="0"/>
            </p:cNvCxnSpPr>
            <p:nvPr/>
          </p:nvCxnSpPr>
          <p:spPr bwMode="auto">
            <a:xfrm>
              <a:off x="3308" y="1632"/>
              <a:ext cx="1304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82" name="AutoShape 302"/>
            <p:cNvCxnSpPr>
              <a:cxnSpLocks noChangeAspect="1" noChangeShapeType="1"/>
              <a:stCxn id="174371" idx="0"/>
              <a:endCxn id="174330" idx="4"/>
            </p:cNvCxnSpPr>
            <p:nvPr/>
          </p:nvCxnSpPr>
          <p:spPr bwMode="auto">
            <a:xfrm flipH="1" flipV="1">
              <a:off x="3308" y="1632"/>
              <a:ext cx="869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83" name="AutoShape 303"/>
            <p:cNvCxnSpPr>
              <a:cxnSpLocks noChangeAspect="1" noChangeShapeType="1"/>
              <a:stCxn id="174333" idx="4"/>
              <a:endCxn id="174374" idx="0"/>
            </p:cNvCxnSpPr>
            <p:nvPr/>
          </p:nvCxnSpPr>
          <p:spPr bwMode="auto">
            <a:xfrm>
              <a:off x="3743" y="1632"/>
              <a:ext cx="1739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84" name="AutoShape 304"/>
            <p:cNvCxnSpPr>
              <a:cxnSpLocks noChangeAspect="1" noChangeShapeType="1"/>
              <a:stCxn id="174373" idx="0"/>
              <a:endCxn id="174333" idx="4"/>
            </p:cNvCxnSpPr>
            <p:nvPr/>
          </p:nvCxnSpPr>
          <p:spPr bwMode="auto">
            <a:xfrm flipH="1" flipV="1">
              <a:off x="3743" y="1632"/>
              <a:ext cx="1304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85" name="AutoShape 305"/>
            <p:cNvCxnSpPr>
              <a:cxnSpLocks noChangeAspect="1" noChangeShapeType="1"/>
              <a:stCxn id="174338" idx="4"/>
              <a:endCxn id="174412" idx="0"/>
            </p:cNvCxnSpPr>
            <p:nvPr/>
          </p:nvCxnSpPr>
          <p:spPr bwMode="auto">
            <a:xfrm flipH="1">
              <a:off x="3619" y="1632"/>
              <a:ext cx="558" cy="4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86" name="AutoShape 306"/>
            <p:cNvCxnSpPr>
              <a:cxnSpLocks noChangeAspect="1" noChangeShapeType="1"/>
              <a:stCxn id="174411" idx="0"/>
              <a:endCxn id="174338" idx="4"/>
            </p:cNvCxnSpPr>
            <p:nvPr/>
          </p:nvCxnSpPr>
          <p:spPr bwMode="auto">
            <a:xfrm flipV="1">
              <a:off x="2890" y="1632"/>
              <a:ext cx="1287" cy="4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87" name="AutoShape 307"/>
            <p:cNvCxnSpPr>
              <a:cxnSpLocks noChangeAspect="1" noChangeShapeType="1"/>
              <a:stCxn id="174352" idx="4"/>
              <a:endCxn id="174411" idx="0"/>
            </p:cNvCxnSpPr>
            <p:nvPr/>
          </p:nvCxnSpPr>
          <p:spPr bwMode="auto">
            <a:xfrm>
              <a:off x="2439" y="1920"/>
              <a:ext cx="451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88" name="AutoShape 308"/>
            <p:cNvCxnSpPr>
              <a:cxnSpLocks noChangeAspect="1" noChangeShapeType="1"/>
              <a:stCxn id="174353" idx="4"/>
              <a:endCxn id="174412" idx="0"/>
            </p:cNvCxnSpPr>
            <p:nvPr/>
          </p:nvCxnSpPr>
          <p:spPr bwMode="auto">
            <a:xfrm>
              <a:off x="2873" y="1920"/>
              <a:ext cx="746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89" name="AutoShape 309"/>
            <p:cNvCxnSpPr>
              <a:cxnSpLocks noChangeAspect="1" noChangeShapeType="1"/>
              <a:stCxn id="174354" idx="4"/>
              <a:endCxn id="174406" idx="0"/>
            </p:cNvCxnSpPr>
            <p:nvPr/>
          </p:nvCxnSpPr>
          <p:spPr bwMode="auto">
            <a:xfrm>
              <a:off x="3308" y="1920"/>
              <a:ext cx="1041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90" name="AutoShape 310"/>
            <p:cNvCxnSpPr>
              <a:cxnSpLocks noChangeAspect="1" noChangeShapeType="1"/>
              <a:stCxn id="174355" idx="4"/>
              <a:endCxn id="174407" idx="0"/>
            </p:cNvCxnSpPr>
            <p:nvPr/>
          </p:nvCxnSpPr>
          <p:spPr bwMode="auto">
            <a:xfrm>
              <a:off x="3743" y="1920"/>
              <a:ext cx="1336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91" name="AutoShape 311"/>
            <p:cNvCxnSpPr>
              <a:cxnSpLocks noChangeAspect="1" noChangeShapeType="1"/>
              <a:stCxn id="174371" idx="4"/>
              <a:endCxn id="174410" idx="0"/>
            </p:cNvCxnSpPr>
            <p:nvPr/>
          </p:nvCxnSpPr>
          <p:spPr bwMode="auto">
            <a:xfrm flipH="1">
              <a:off x="4023" y="1920"/>
              <a:ext cx="154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92" name="AutoShape 312"/>
            <p:cNvCxnSpPr>
              <a:cxnSpLocks noChangeAspect="1" noChangeShapeType="1"/>
              <a:stCxn id="174372" idx="4"/>
              <a:endCxn id="174409" idx="0"/>
            </p:cNvCxnSpPr>
            <p:nvPr/>
          </p:nvCxnSpPr>
          <p:spPr bwMode="auto">
            <a:xfrm>
              <a:off x="4612" y="1920"/>
              <a:ext cx="15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93" name="AutoShape 313"/>
            <p:cNvCxnSpPr>
              <a:cxnSpLocks noChangeAspect="1" noChangeShapeType="1"/>
              <a:stCxn id="174373" idx="4"/>
              <a:endCxn id="174408" idx="0"/>
            </p:cNvCxnSpPr>
            <p:nvPr/>
          </p:nvCxnSpPr>
          <p:spPr bwMode="auto">
            <a:xfrm flipH="1">
              <a:off x="4311" y="1920"/>
              <a:ext cx="736" cy="6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94" name="AutoShape 314"/>
            <p:cNvCxnSpPr>
              <a:cxnSpLocks noChangeAspect="1" noChangeShapeType="1"/>
              <a:stCxn id="174374" idx="4"/>
              <a:endCxn id="174322" idx="0"/>
            </p:cNvCxnSpPr>
            <p:nvPr/>
          </p:nvCxnSpPr>
          <p:spPr bwMode="auto">
            <a:xfrm flipH="1">
              <a:off x="4848" y="1920"/>
              <a:ext cx="634" cy="8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395" name="AutoShape 315"/>
            <p:cNvCxnSpPr>
              <a:cxnSpLocks noChangeAspect="1" noChangeShapeType="1"/>
              <a:stCxn id="174321" idx="0"/>
              <a:endCxn id="174352" idx="4"/>
            </p:cNvCxnSpPr>
            <p:nvPr/>
          </p:nvCxnSpPr>
          <p:spPr bwMode="auto">
            <a:xfrm flipH="1" flipV="1">
              <a:off x="2439" y="1920"/>
              <a:ext cx="777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96" name="AutoShape 316"/>
            <p:cNvCxnSpPr>
              <a:cxnSpLocks noChangeAspect="1" noChangeShapeType="1"/>
              <a:stCxn id="174321" idx="0"/>
              <a:endCxn id="174353" idx="4"/>
            </p:cNvCxnSpPr>
            <p:nvPr/>
          </p:nvCxnSpPr>
          <p:spPr bwMode="auto">
            <a:xfrm flipH="1" flipV="1">
              <a:off x="2873" y="1920"/>
              <a:ext cx="343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97" name="AutoShape 317"/>
            <p:cNvCxnSpPr>
              <a:cxnSpLocks noChangeAspect="1" noChangeShapeType="1"/>
              <a:stCxn id="174321" idx="0"/>
              <a:endCxn id="174354" idx="4"/>
            </p:cNvCxnSpPr>
            <p:nvPr/>
          </p:nvCxnSpPr>
          <p:spPr bwMode="auto">
            <a:xfrm flipV="1">
              <a:off x="3216" y="1920"/>
              <a:ext cx="92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98" name="AutoShape 318"/>
            <p:cNvCxnSpPr>
              <a:cxnSpLocks noChangeAspect="1" noChangeShapeType="1"/>
              <a:stCxn id="174321" idx="0"/>
              <a:endCxn id="174355" idx="4"/>
            </p:cNvCxnSpPr>
            <p:nvPr/>
          </p:nvCxnSpPr>
          <p:spPr bwMode="auto">
            <a:xfrm flipV="1">
              <a:off x="3216" y="1920"/>
              <a:ext cx="527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399" name="AutoShape 319"/>
            <p:cNvCxnSpPr>
              <a:cxnSpLocks noChangeAspect="1" noChangeShapeType="1"/>
              <a:stCxn id="174321" idx="0"/>
              <a:endCxn id="174371" idx="4"/>
            </p:cNvCxnSpPr>
            <p:nvPr/>
          </p:nvCxnSpPr>
          <p:spPr bwMode="auto">
            <a:xfrm flipV="1">
              <a:off x="3216" y="1920"/>
              <a:ext cx="961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400" name="AutoShape 320"/>
            <p:cNvCxnSpPr>
              <a:cxnSpLocks noChangeAspect="1" noChangeShapeType="1"/>
              <a:stCxn id="174321" idx="0"/>
              <a:endCxn id="174372" idx="4"/>
            </p:cNvCxnSpPr>
            <p:nvPr/>
          </p:nvCxnSpPr>
          <p:spPr bwMode="auto">
            <a:xfrm flipV="1">
              <a:off x="3216" y="1920"/>
              <a:ext cx="1396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401" name="AutoShape 321"/>
            <p:cNvCxnSpPr>
              <a:cxnSpLocks noChangeAspect="1" noChangeShapeType="1"/>
              <a:stCxn id="174321" idx="0"/>
              <a:endCxn id="174373" idx="4"/>
            </p:cNvCxnSpPr>
            <p:nvPr/>
          </p:nvCxnSpPr>
          <p:spPr bwMode="auto">
            <a:xfrm flipV="1">
              <a:off x="3216" y="1920"/>
              <a:ext cx="1831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402" name="AutoShape 322"/>
            <p:cNvCxnSpPr>
              <a:cxnSpLocks noChangeAspect="1" noChangeShapeType="1"/>
              <a:stCxn id="174321" idx="0"/>
              <a:endCxn id="174374" idx="4"/>
            </p:cNvCxnSpPr>
            <p:nvPr/>
          </p:nvCxnSpPr>
          <p:spPr bwMode="auto">
            <a:xfrm flipV="1">
              <a:off x="3216" y="1920"/>
              <a:ext cx="2266" cy="8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74403" name="AutoShape 323"/>
            <p:cNvCxnSpPr>
              <a:cxnSpLocks noChangeAspect="1" noChangeShapeType="1"/>
              <a:stCxn id="174411" idx="4"/>
              <a:endCxn id="174410" idx="0"/>
            </p:cNvCxnSpPr>
            <p:nvPr/>
          </p:nvCxnSpPr>
          <p:spPr bwMode="auto">
            <a:xfrm>
              <a:off x="2890" y="2208"/>
              <a:ext cx="1133" cy="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404" name="AutoShape 324"/>
            <p:cNvCxnSpPr>
              <a:cxnSpLocks noChangeAspect="1" noChangeShapeType="1"/>
              <a:stCxn id="174412" idx="4"/>
              <a:endCxn id="174409" idx="0"/>
            </p:cNvCxnSpPr>
            <p:nvPr/>
          </p:nvCxnSpPr>
          <p:spPr bwMode="auto">
            <a:xfrm>
              <a:off x="3619" y="2208"/>
              <a:ext cx="1143" cy="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4405" name="AutoShape 325"/>
            <p:cNvCxnSpPr>
              <a:cxnSpLocks noChangeAspect="1" noChangeShapeType="1"/>
              <a:stCxn id="174406" idx="4"/>
              <a:endCxn id="174410" idx="0"/>
            </p:cNvCxnSpPr>
            <p:nvPr/>
          </p:nvCxnSpPr>
          <p:spPr bwMode="auto">
            <a:xfrm flipH="1">
              <a:off x="4023" y="2208"/>
              <a:ext cx="326" cy="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74406" name="Oval 326"/>
            <p:cNvSpPr>
              <a:spLocks noChangeAspect="1" noChangeArrowheads="1"/>
            </p:cNvSpPr>
            <p:nvPr/>
          </p:nvSpPr>
          <p:spPr bwMode="auto">
            <a:xfrm>
              <a:off x="4262" y="2035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174407" name="Oval 327"/>
            <p:cNvSpPr>
              <a:spLocks noChangeAspect="1" noChangeArrowheads="1"/>
            </p:cNvSpPr>
            <p:nvPr/>
          </p:nvSpPr>
          <p:spPr bwMode="auto">
            <a:xfrm>
              <a:off x="4992" y="2035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174408" name="Oval 328"/>
            <p:cNvSpPr>
              <a:spLocks noChangeAspect="1" noChangeArrowheads="1"/>
            </p:cNvSpPr>
            <p:nvPr/>
          </p:nvSpPr>
          <p:spPr bwMode="auto">
            <a:xfrm>
              <a:off x="4224" y="2539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74409" name="Oval 329"/>
            <p:cNvSpPr>
              <a:spLocks noChangeAspect="1" noChangeArrowheads="1"/>
            </p:cNvSpPr>
            <p:nvPr/>
          </p:nvSpPr>
          <p:spPr bwMode="auto">
            <a:xfrm>
              <a:off x="4675" y="230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G</a:t>
              </a:r>
            </a:p>
          </p:txBody>
        </p:sp>
        <p:sp>
          <p:nvSpPr>
            <p:cNvPr id="174410" name="Oval 330"/>
            <p:cNvSpPr>
              <a:spLocks noChangeAspect="1" noChangeArrowheads="1"/>
            </p:cNvSpPr>
            <p:nvPr/>
          </p:nvSpPr>
          <p:spPr bwMode="auto">
            <a:xfrm>
              <a:off x="3936" y="2304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G</a:t>
              </a:r>
            </a:p>
          </p:txBody>
        </p:sp>
        <p:sp>
          <p:nvSpPr>
            <p:cNvPr id="174411" name="Oval 331"/>
            <p:cNvSpPr>
              <a:spLocks noChangeAspect="1" noChangeArrowheads="1"/>
            </p:cNvSpPr>
            <p:nvPr/>
          </p:nvSpPr>
          <p:spPr bwMode="auto">
            <a:xfrm>
              <a:off x="2803" y="2035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F</a:t>
              </a:r>
            </a:p>
          </p:txBody>
        </p:sp>
        <p:sp>
          <p:nvSpPr>
            <p:cNvPr id="174412" name="Oval 332"/>
            <p:cNvSpPr>
              <a:spLocks noChangeAspect="1" noChangeArrowheads="1"/>
            </p:cNvSpPr>
            <p:nvPr/>
          </p:nvSpPr>
          <p:spPr bwMode="auto">
            <a:xfrm>
              <a:off x="3532" y="2035"/>
              <a:ext cx="173" cy="173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algn="ctr" eaLnBrk="1" hangingPunct="1"/>
              <a:r>
                <a:rPr lang="en-US" sz="1000">
                  <a:latin typeface="Arial" charset="0"/>
                  <a:cs typeface="Arial" charset="0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/>
      <p:bldP spid="174084" grpId="0"/>
      <p:bldP spid="174127" grpId="0"/>
      <p:bldP spid="174128" grpId="0"/>
      <p:bldP spid="174128" grpId="1"/>
      <p:bldP spid="174204" grpId="0"/>
      <p:bldP spid="174253" grpId="0"/>
      <p:bldP spid="1742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AOMDDs</a:t>
            </a:r>
            <a:endParaRPr lang="en-US" sz="4000" dirty="0"/>
          </a:p>
        </p:txBody>
      </p:sp>
      <p:sp>
        <p:nvSpPr>
          <p:cNvPr id="12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E1397B1A-0F4F-4345-B357-E24F702E481D}" type="slidenum">
              <a:rPr lang="en-US"/>
              <a:pPr algn="r"/>
              <a:t>5</a:t>
            </a:fld>
            <a:endParaRPr lang="en-US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802063" y="2070100"/>
            <a:ext cx="3422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Point dead-ends to terminal node “0”</a:t>
            </a:r>
          </a:p>
          <a:p>
            <a:pPr algn="l" eaLnBrk="1" hangingPunct="1"/>
            <a:endParaRPr lang="en-US" b="1">
              <a:solidFill>
                <a:schemeClr val="hlink"/>
              </a:solidFill>
              <a:latin typeface="Times New Roman" pitchFamily="18" charset="0"/>
            </a:endParaRPr>
          </a:p>
          <a:p>
            <a:pPr algn="l" eaLnBrk="1" hangingPunct="1"/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Point goods to terminal node “1”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67350" y="3105150"/>
            <a:ext cx="2819400" cy="2762250"/>
            <a:chOff x="3204" y="2112"/>
            <a:chExt cx="1776" cy="1740"/>
          </a:xfrm>
        </p:grpSpPr>
        <p:sp>
          <p:nvSpPr>
            <p:cNvPr id="56325" name="AutoShape 5"/>
            <p:cNvSpPr>
              <a:spLocks noChangeArrowheads="1"/>
            </p:cNvSpPr>
            <p:nvPr/>
          </p:nvSpPr>
          <p:spPr bwMode="auto">
            <a:xfrm>
              <a:off x="3768" y="3288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0</a:t>
              </a:r>
            </a:p>
          </p:txBody>
        </p:sp>
        <p:sp>
          <p:nvSpPr>
            <p:cNvPr id="56326" name="Oval 6"/>
            <p:cNvSpPr>
              <a:spLocks noChangeAspect="1" noChangeArrowheads="1"/>
            </p:cNvSpPr>
            <p:nvPr/>
          </p:nvSpPr>
          <p:spPr bwMode="auto">
            <a:xfrm>
              <a:off x="4003" y="211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56327" name="Rectangle 7"/>
            <p:cNvSpPr>
              <a:spLocks noChangeAspect="1" noChangeArrowheads="1"/>
            </p:cNvSpPr>
            <p:nvPr/>
          </p:nvSpPr>
          <p:spPr bwMode="auto">
            <a:xfrm>
              <a:off x="3954" y="22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6328" name="Rectangle 8"/>
            <p:cNvSpPr>
              <a:spLocks noChangeAspect="1" noChangeArrowheads="1"/>
            </p:cNvSpPr>
            <p:nvPr/>
          </p:nvSpPr>
          <p:spPr bwMode="auto">
            <a:xfrm>
              <a:off x="4116" y="22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6329" name="AutoShape 9"/>
            <p:cNvCxnSpPr>
              <a:cxnSpLocks noChangeShapeType="1"/>
              <a:stCxn id="56326" idx="4"/>
              <a:endCxn id="56327" idx="0"/>
            </p:cNvCxnSpPr>
            <p:nvPr/>
          </p:nvCxnSpPr>
          <p:spPr bwMode="auto">
            <a:xfrm flipH="1">
              <a:off x="3987" y="22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30" name="AutoShape 10"/>
            <p:cNvCxnSpPr>
              <a:cxnSpLocks noChangeShapeType="1"/>
              <a:stCxn id="56326" idx="4"/>
              <a:endCxn id="56328" idx="0"/>
            </p:cNvCxnSpPr>
            <p:nvPr/>
          </p:nvCxnSpPr>
          <p:spPr bwMode="auto">
            <a:xfrm>
              <a:off x="4068" y="22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6331" name="Oval 11"/>
            <p:cNvSpPr>
              <a:spLocks noChangeAspect="1" noChangeArrowheads="1"/>
            </p:cNvSpPr>
            <p:nvPr/>
          </p:nvSpPr>
          <p:spPr bwMode="auto">
            <a:xfrm>
              <a:off x="3313" y="251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6332" name="Rectangle 12"/>
            <p:cNvSpPr>
              <a:spLocks noChangeAspect="1" noChangeArrowheads="1"/>
            </p:cNvSpPr>
            <p:nvPr/>
          </p:nvSpPr>
          <p:spPr bwMode="auto">
            <a:xfrm>
              <a:off x="3264" y="26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6333" name="Rectangle 13"/>
            <p:cNvSpPr>
              <a:spLocks noChangeAspect="1" noChangeArrowheads="1"/>
            </p:cNvSpPr>
            <p:nvPr/>
          </p:nvSpPr>
          <p:spPr bwMode="auto">
            <a:xfrm>
              <a:off x="3426" y="26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6334" name="AutoShape 14"/>
            <p:cNvCxnSpPr>
              <a:cxnSpLocks noChangeShapeType="1"/>
              <a:stCxn id="56331" idx="4"/>
              <a:endCxn id="56332" idx="0"/>
            </p:cNvCxnSpPr>
            <p:nvPr/>
          </p:nvCxnSpPr>
          <p:spPr bwMode="auto">
            <a:xfrm flipH="1">
              <a:off x="3297" y="26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35" name="AutoShape 15"/>
            <p:cNvCxnSpPr>
              <a:cxnSpLocks noChangeShapeType="1"/>
              <a:stCxn id="56331" idx="4"/>
              <a:endCxn id="56333" idx="0"/>
            </p:cNvCxnSpPr>
            <p:nvPr/>
          </p:nvCxnSpPr>
          <p:spPr bwMode="auto">
            <a:xfrm>
              <a:off x="3378" y="26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6336" name="AutoShape 16"/>
            <p:cNvSpPr>
              <a:spLocks noChangeArrowheads="1"/>
            </p:cNvSpPr>
            <p:nvPr/>
          </p:nvSpPr>
          <p:spPr bwMode="auto">
            <a:xfrm>
              <a:off x="4116" y="3288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1</a:t>
              </a:r>
            </a:p>
          </p:txBody>
        </p:sp>
        <p:sp>
          <p:nvSpPr>
            <p:cNvPr id="56337" name="Oval 17"/>
            <p:cNvSpPr>
              <a:spLocks noChangeAspect="1" noChangeArrowheads="1"/>
            </p:cNvSpPr>
            <p:nvPr/>
          </p:nvSpPr>
          <p:spPr bwMode="auto">
            <a:xfrm>
              <a:off x="4027" y="291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56338" name="Rectangle 18"/>
            <p:cNvSpPr>
              <a:spLocks noChangeAspect="1" noChangeArrowheads="1"/>
            </p:cNvSpPr>
            <p:nvPr/>
          </p:nvSpPr>
          <p:spPr bwMode="auto">
            <a:xfrm>
              <a:off x="3978" y="30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6339" name="Rectangle 19"/>
            <p:cNvSpPr>
              <a:spLocks noChangeAspect="1" noChangeArrowheads="1"/>
            </p:cNvSpPr>
            <p:nvPr/>
          </p:nvSpPr>
          <p:spPr bwMode="auto">
            <a:xfrm>
              <a:off x="4140" y="30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6340" name="AutoShape 20"/>
            <p:cNvCxnSpPr>
              <a:cxnSpLocks noChangeShapeType="1"/>
              <a:stCxn id="56337" idx="4"/>
              <a:endCxn id="56338" idx="0"/>
            </p:cNvCxnSpPr>
            <p:nvPr/>
          </p:nvCxnSpPr>
          <p:spPr bwMode="auto">
            <a:xfrm flipH="1">
              <a:off x="4011" y="30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41" name="AutoShape 21"/>
            <p:cNvCxnSpPr>
              <a:cxnSpLocks noChangeShapeType="1"/>
              <a:stCxn id="56337" idx="4"/>
              <a:endCxn id="56339" idx="0"/>
            </p:cNvCxnSpPr>
            <p:nvPr/>
          </p:nvCxnSpPr>
          <p:spPr bwMode="auto">
            <a:xfrm>
              <a:off x="4092" y="30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42" name="AutoShape 22"/>
            <p:cNvCxnSpPr>
              <a:cxnSpLocks noChangeShapeType="1"/>
              <a:stCxn id="56338" idx="2"/>
              <a:endCxn id="56325" idx="0"/>
            </p:cNvCxnSpPr>
            <p:nvPr/>
          </p:nvCxnSpPr>
          <p:spPr bwMode="auto">
            <a:xfrm flipH="1">
              <a:off x="3912" y="3152"/>
              <a:ext cx="99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6343" name="AutoShape 23"/>
            <p:cNvCxnSpPr>
              <a:cxnSpLocks noChangeShapeType="1"/>
              <a:stCxn id="56339" idx="2"/>
              <a:endCxn id="56336" idx="0"/>
            </p:cNvCxnSpPr>
            <p:nvPr/>
          </p:nvCxnSpPr>
          <p:spPr bwMode="auto">
            <a:xfrm>
              <a:off x="4173" y="3152"/>
              <a:ext cx="87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44" name="AutoShape 24"/>
            <p:cNvCxnSpPr>
              <a:cxnSpLocks noChangeShapeType="1"/>
              <a:stCxn id="56332" idx="2"/>
              <a:endCxn id="56325" idx="0"/>
            </p:cNvCxnSpPr>
            <p:nvPr/>
          </p:nvCxnSpPr>
          <p:spPr bwMode="auto">
            <a:xfrm>
              <a:off x="3297" y="2752"/>
              <a:ext cx="615" cy="5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6345" name="AutoShape 25"/>
            <p:cNvCxnSpPr>
              <a:cxnSpLocks noChangeShapeType="1"/>
              <a:stCxn id="56333" idx="2"/>
              <a:endCxn id="56337" idx="0"/>
            </p:cNvCxnSpPr>
            <p:nvPr/>
          </p:nvCxnSpPr>
          <p:spPr bwMode="auto">
            <a:xfrm>
              <a:off x="3459" y="2752"/>
              <a:ext cx="633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6346" name="Oval 26"/>
            <p:cNvSpPr>
              <a:spLocks noChangeAspect="1" noChangeArrowheads="1"/>
            </p:cNvSpPr>
            <p:nvPr/>
          </p:nvSpPr>
          <p:spPr bwMode="auto">
            <a:xfrm>
              <a:off x="4693" y="251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6347" name="Rectangle 27"/>
            <p:cNvSpPr>
              <a:spLocks noChangeAspect="1" noChangeArrowheads="1"/>
            </p:cNvSpPr>
            <p:nvPr/>
          </p:nvSpPr>
          <p:spPr bwMode="auto">
            <a:xfrm>
              <a:off x="4644" y="26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6348" name="Rectangle 28"/>
            <p:cNvSpPr>
              <a:spLocks noChangeAspect="1" noChangeArrowheads="1"/>
            </p:cNvSpPr>
            <p:nvPr/>
          </p:nvSpPr>
          <p:spPr bwMode="auto">
            <a:xfrm>
              <a:off x="4806" y="266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6349" name="AutoShape 29"/>
            <p:cNvCxnSpPr>
              <a:cxnSpLocks noChangeShapeType="1"/>
              <a:stCxn id="56346" idx="4"/>
              <a:endCxn id="56347" idx="0"/>
            </p:cNvCxnSpPr>
            <p:nvPr/>
          </p:nvCxnSpPr>
          <p:spPr bwMode="auto">
            <a:xfrm flipH="1">
              <a:off x="4677" y="26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50" name="AutoShape 30"/>
            <p:cNvCxnSpPr>
              <a:cxnSpLocks noChangeShapeType="1"/>
              <a:stCxn id="56346" idx="4"/>
              <a:endCxn id="56348" idx="0"/>
            </p:cNvCxnSpPr>
            <p:nvPr/>
          </p:nvCxnSpPr>
          <p:spPr bwMode="auto">
            <a:xfrm>
              <a:off x="4758" y="262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51" name="AutoShape 31"/>
            <p:cNvCxnSpPr>
              <a:cxnSpLocks noChangeShapeType="1"/>
              <a:stCxn id="56347" idx="2"/>
              <a:endCxn id="56337" idx="0"/>
            </p:cNvCxnSpPr>
            <p:nvPr/>
          </p:nvCxnSpPr>
          <p:spPr bwMode="auto">
            <a:xfrm flipH="1">
              <a:off x="4092" y="2752"/>
              <a:ext cx="585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6352" name="AutoShape 32"/>
            <p:cNvCxnSpPr>
              <a:cxnSpLocks noChangeShapeType="1"/>
              <a:stCxn id="56348" idx="2"/>
              <a:endCxn id="56337" idx="0"/>
            </p:cNvCxnSpPr>
            <p:nvPr/>
          </p:nvCxnSpPr>
          <p:spPr bwMode="auto">
            <a:xfrm flipH="1">
              <a:off x="4092" y="2752"/>
              <a:ext cx="747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6353" name="AutoShape 33"/>
            <p:cNvCxnSpPr>
              <a:cxnSpLocks noChangeShapeType="1"/>
              <a:stCxn id="56327" idx="2"/>
              <a:endCxn id="56331" idx="0"/>
            </p:cNvCxnSpPr>
            <p:nvPr/>
          </p:nvCxnSpPr>
          <p:spPr bwMode="auto">
            <a:xfrm flipH="1">
              <a:off x="3378" y="2352"/>
              <a:ext cx="609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6354" name="AutoShape 34"/>
            <p:cNvCxnSpPr>
              <a:cxnSpLocks noChangeShapeType="1"/>
              <a:stCxn id="56328" idx="2"/>
              <a:endCxn id="56346" idx="0"/>
            </p:cNvCxnSpPr>
            <p:nvPr/>
          </p:nvCxnSpPr>
          <p:spPr bwMode="auto">
            <a:xfrm>
              <a:off x="4149" y="2352"/>
              <a:ext cx="609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6355" name="Text Box 35"/>
            <p:cNvSpPr txBox="1">
              <a:spLocks noChangeArrowheads="1"/>
            </p:cNvSpPr>
            <p:nvPr/>
          </p:nvSpPr>
          <p:spPr bwMode="auto">
            <a:xfrm>
              <a:off x="3204" y="3679"/>
              <a:ext cx="17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200" b="1">
                  <a:latin typeface="Times New Roman" pitchFamily="18" charset="0"/>
                </a:rPr>
                <a:t>Decision Diagram</a:t>
              </a:r>
            </a:p>
          </p:txBody>
        </p:sp>
      </p:grpSp>
      <p:sp>
        <p:nvSpPr>
          <p:cNvPr id="56356" name="AutoShape 36"/>
          <p:cNvSpPr>
            <a:spLocks noChangeArrowheads="1"/>
          </p:cNvSpPr>
          <p:nvPr/>
        </p:nvSpPr>
        <p:spPr bwMode="auto">
          <a:xfrm>
            <a:off x="4095750" y="4629150"/>
            <a:ext cx="1219200" cy="381000"/>
          </a:xfrm>
          <a:prstGeom prst="rightArrow">
            <a:avLst>
              <a:gd name="adj1" fmla="val 50000"/>
              <a:gd name="adj2" fmla="val 8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Oval 37"/>
          <p:cNvSpPr>
            <a:spLocks noChangeAspect="1" noChangeArrowheads="1"/>
          </p:cNvSpPr>
          <p:nvPr/>
        </p:nvSpPr>
        <p:spPr bwMode="auto">
          <a:xfrm>
            <a:off x="2668588" y="1824038"/>
            <a:ext cx="225425" cy="2428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56358" name="Oval 38"/>
          <p:cNvSpPr>
            <a:spLocks noChangeAspect="1" noChangeArrowheads="1"/>
          </p:cNvSpPr>
          <p:nvPr/>
        </p:nvSpPr>
        <p:spPr bwMode="auto">
          <a:xfrm>
            <a:off x="2668588" y="2333625"/>
            <a:ext cx="225425" cy="24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56359" name="Oval 39"/>
          <p:cNvSpPr>
            <a:spLocks noChangeAspect="1" noChangeArrowheads="1"/>
          </p:cNvSpPr>
          <p:nvPr/>
        </p:nvSpPr>
        <p:spPr bwMode="auto">
          <a:xfrm>
            <a:off x="2670175" y="2844800"/>
            <a:ext cx="225425" cy="2444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56360" name="AutoShape 40"/>
          <p:cNvCxnSpPr>
            <a:cxnSpLocks noChangeAspect="1" noChangeShapeType="1"/>
            <a:stCxn id="56357" idx="4"/>
            <a:endCxn id="56358" idx="0"/>
          </p:cNvCxnSpPr>
          <p:nvPr/>
        </p:nvCxnSpPr>
        <p:spPr bwMode="auto">
          <a:xfrm>
            <a:off x="2781300" y="2066925"/>
            <a:ext cx="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6361" name="AutoShape 41"/>
          <p:cNvCxnSpPr>
            <a:cxnSpLocks noChangeShapeType="1"/>
            <a:stCxn id="56358" idx="4"/>
            <a:endCxn id="56359" idx="0"/>
          </p:cNvCxnSpPr>
          <p:nvPr/>
        </p:nvCxnSpPr>
        <p:spPr bwMode="auto">
          <a:xfrm>
            <a:off x="2781300" y="2576513"/>
            <a:ext cx="1588" cy="2682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aphicFrame>
        <p:nvGraphicFramePr>
          <p:cNvPr id="56438" name="Group 118"/>
          <p:cNvGraphicFramePr>
            <a:graphicFrameLocks noGrp="1"/>
          </p:cNvGraphicFramePr>
          <p:nvPr/>
        </p:nvGraphicFramePr>
        <p:xfrm>
          <a:off x="401638" y="1800225"/>
          <a:ext cx="1524000" cy="1628775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2"/>
                <a:gridCol w="49688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f(ABC)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762000" y="3790950"/>
            <a:ext cx="2819400" cy="2076450"/>
            <a:chOff x="480" y="2388"/>
            <a:chExt cx="1776" cy="1308"/>
          </a:xfrm>
        </p:grpSpPr>
        <p:grpSp>
          <p:nvGrpSpPr>
            <p:cNvPr id="4" name="Group 95"/>
            <p:cNvGrpSpPr>
              <a:grpSpLocks/>
            </p:cNvGrpSpPr>
            <p:nvPr/>
          </p:nvGrpSpPr>
          <p:grpSpPr bwMode="auto">
            <a:xfrm>
              <a:off x="589" y="2388"/>
              <a:ext cx="1559" cy="1040"/>
              <a:chOff x="589" y="2388"/>
              <a:chExt cx="1559" cy="1040"/>
            </a:xfrm>
          </p:grpSpPr>
          <p:sp>
            <p:nvSpPr>
              <p:cNvPr id="56416" name="Oval 96"/>
              <p:cNvSpPr>
                <a:spLocks noChangeAspect="1" noChangeArrowheads="1"/>
              </p:cNvSpPr>
              <p:nvPr/>
            </p:nvSpPr>
            <p:spPr bwMode="auto">
              <a:xfrm>
                <a:off x="1279" y="2388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56417" name="Rectangle 97"/>
              <p:cNvSpPr>
                <a:spLocks noChangeAspect="1" noChangeArrowheads="1"/>
              </p:cNvSpPr>
              <p:nvPr/>
            </p:nvSpPr>
            <p:spPr bwMode="auto">
              <a:xfrm>
                <a:off x="1230" y="2545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56418" name="Rectangle 98"/>
              <p:cNvSpPr>
                <a:spLocks noChangeAspect="1" noChangeArrowheads="1"/>
              </p:cNvSpPr>
              <p:nvPr/>
            </p:nvSpPr>
            <p:spPr bwMode="auto">
              <a:xfrm>
                <a:off x="1392" y="2545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6419" name="AutoShape 99"/>
              <p:cNvCxnSpPr>
                <a:cxnSpLocks noChangeShapeType="1"/>
                <a:stCxn id="56416" idx="4"/>
                <a:endCxn id="56417" idx="0"/>
              </p:cNvCxnSpPr>
              <p:nvPr/>
            </p:nvCxnSpPr>
            <p:spPr bwMode="auto">
              <a:xfrm flipH="1">
                <a:off x="1263" y="2503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6420" name="AutoShape 100"/>
              <p:cNvCxnSpPr>
                <a:cxnSpLocks noChangeShapeType="1"/>
                <a:stCxn id="56416" idx="4"/>
                <a:endCxn id="56418" idx="0"/>
              </p:cNvCxnSpPr>
              <p:nvPr/>
            </p:nvCxnSpPr>
            <p:spPr bwMode="auto">
              <a:xfrm>
                <a:off x="1344" y="2503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56421" name="Oval 101"/>
              <p:cNvSpPr>
                <a:spLocks noChangeAspect="1" noChangeArrowheads="1"/>
              </p:cNvSpPr>
              <p:nvPr/>
            </p:nvSpPr>
            <p:spPr bwMode="auto">
              <a:xfrm>
                <a:off x="589" y="2788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56422" name="Rectangle 102"/>
              <p:cNvSpPr>
                <a:spLocks noChangeAspect="1" noChangeArrowheads="1"/>
              </p:cNvSpPr>
              <p:nvPr/>
            </p:nvSpPr>
            <p:spPr bwMode="auto">
              <a:xfrm>
                <a:off x="702" y="2945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6423" name="AutoShape 103"/>
              <p:cNvCxnSpPr>
                <a:cxnSpLocks noChangeShapeType="1"/>
                <a:stCxn id="56421" idx="4"/>
                <a:endCxn id="56422" idx="0"/>
              </p:cNvCxnSpPr>
              <p:nvPr/>
            </p:nvCxnSpPr>
            <p:spPr bwMode="auto">
              <a:xfrm>
                <a:off x="654" y="2903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56424" name="Oval 104"/>
              <p:cNvSpPr>
                <a:spLocks noChangeAspect="1" noChangeArrowheads="1"/>
              </p:cNvSpPr>
              <p:nvPr/>
            </p:nvSpPr>
            <p:spPr bwMode="auto">
              <a:xfrm>
                <a:off x="1303" y="3188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6425" name="Rectangle 105"/>
              <p:cNvSpPr>
                <a:spLocks noChangeAspect="1" noChangeArrowheads="1"/>
              </p:cNvSpPr>
              <p:nvPr/>
            </p:nvSpPr>
            <p:spPr bwMode="auto">
              <a:xfrm>
                <a:off x="1416" y="3345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6426" name="AutoShape 106"/>
              <p:cNvCxnSpPr>
                <a:cxnSpLocks noChangeShapeType="1"/>
                <a:stCxn id="56424" idx="4"/>
                <a:endCxn id="56425" idx="0"/>
              </p:cNvCxnSpPr>
              <p:nvPr/>
            </p:nvCxnSpPr>
            <p:spPr bwMode="auto">
              <a:xfrm>
                <a:off x="1368" y="3303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6427" name="AutoShape 107"/>
              <p:cNvCxnSpPr>
                <a:cxnSpLocks noChangeShapeType="1"/>
                <a:stCxn id="56422" idx="2"/>
                <a:endCxn id="56424" idx="0"/>
              </p:cNvCxnSpPr>
              <p:nvPr/>
            </p:nvCxnSpPr>
            <p:spPr bwMode="auto">
              <a:xfrm>
                <a:off x="735" y="3028"/>
                <a:ext cx="633" cy="1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56428" name="Oval 108"/>
              <p:cNvSpPr>
                <a:spLocks noChangeAspect="1" noChangeArrowheads="1"/>
              </p:cNvSpPr>
              <p:nvPr/>
            </p:nvSpPr>
            <p:spPr bwMode="auto">
              <a:xfrm>
                <a:off x="1969" y="2788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56429" name="Rectangle 109"/>
              <p:cNvSpPr>
                <a:spLocks noChangeAspect="1" noChangeArrowheads="1"/>
              </p:cNvSpPr>
              <p:nvPr/>
            </p:nvSpPr>
            <p:spPr bwMode="auto">
              <a:xfrm>
                <a:off x="1920" y="2945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56430" name="Rectangle 110"/>
              <p:cNvSpPr>
                <a:spLocks noChangeAspect="1" noChangeArrowheads="1"/>
              </p:cNvSpPr>
              <p:nvPr/>
            </p:nvSpPr>
            <p:spPr bwMode="auto">
              <a:xfrm>
                <a:off x="2082" y="2945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6431" name="AutoShape 111"/>
              <p:cNvCxnSpPr>
                <a:cxnSpLocks noChangeShapeType="1"/>
                <a:stCxn id="56428" idx="4"/>
                <a:endCxn id="56429" idx="0"/>
              </p:cNvCxnSpPr>
              <p:nvPr/>
            </p:nvCxnSpPr>
            <p:spPr bwMode="auto">
              <a:xfrm flipH="1">
                <a:off x="1953" y="2903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6432" name="AutoShape 112"/>
              <p:cNvCxnSpPr>
                <a:cxnSpLocks noChangeShapeType="1"/>
                <a:stCxn id="56428" idx="4"/>
                <a:endCxn id="56430" idx="0"/>
              </p:cNvCxnSpPr>
              <p:nvPr/>
            </p:nvCxnSpPr>
            <p:spPr bwMode="auto">
              <a:xfrm>
                <a:off x="2034" y="2903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6433" name="AutoShape 113"/>
              <p:cNvCxnSpPr>
                <a:cxnSpLocks noChangeShapeType="1"/>
                <a:stCxn id="56429" idx="2"/>
                <a:endCxn id="56424" idx="0"/>
              </p:cNvCxnSpPr>
              <p:nvPr/>
            </p:nvCxnSpPr>
            <p:spPr bwMode="auto">
              <a:xfrm flipH="1">
                <a:off x="1368" y="3028"/>
                <a:ext cx="585" cy="1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56434" name="AutoShape 114"/>
              <p:cNvCxnSpPr>
                <a:cxnSpLocks noChangeShapeType="1"/>
                <a:stCxn id="56430" idx="2"/>
                <a:endCxn id="56424" idx="0"/>
              </p:cNvCxnSpPr>
              <p:nvPr/>
            </p:nvCxnSpPr>
            <p:spPr bwMode="auto">
              <a:xfrm flipH="1">
                <a:off x="1368" y="3028"/>
                <a:ext cx="747" cy="1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6435" name="AutoShape 115"/>
              <p:cNvCxnSpPr>
                <a:cxnSpLocks noChangeShapeType="1"/>
                <a:stCxn id="56417" idx="2"/>
                <a:endCxn id="56421" idx="0"/>
              </p:cNvCxnSpPr>
              <p:nvPr/>
            </p:nvCxnSpPr>
            <p:spPr bwMode="auto">
              <a:xfrm flipH="1">
                <a:off x="654" y="2628"/>
                <a:ext cx="609" cy="1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56436" name="AutoShape 116"/>
              <p:cNvCxnSpPr>
                <a:cxnSpLocks noChangeShapeType="1"/>
                <a:stCxn id="56418" idx="2"/>
                <a:endCxn id="56428" idx="0"/>
              </p:cNvCxnSpPr>
              <p:nvPr/>
            </p:nvCxnSpPr>
            <p:spPr bwMode="auto">
              <a:xfrm>
                <a:off x="1425" y="2628"/>
                <a:ext cx="609" cy="1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sp>
          <p:nvSpPr>
            <p:cNvPr id="56437" name="Text Box 117"/>
            <p:cNvSpPr txBox="1">
              <a:spLocks noChangeArrowheads="1"/>
            </p:cNvSpPr>
            <p:nvPr/>
          </p:nvSpPr>
          <p:spPr bwMode="auto">
            <a:xfrm>
              <a:off x="480" y="3523"/>
              <a:ext cx="17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200" b="1">
                  <a:latin typeface="Times New Roman" pitchFamily="18" charset="0"/>
                </a:rPr>
                <a:t>Minimal AND/OR graph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</a:t>
            </a:r>
            <a:r>
              <a:rPr lang="en-US" dirty="0" smtClean="0"/>
              <a:t>Redundancy</a:t>
            </a:r>
            <a:endParaRPr lang="en-US" dirty="0"/>
          </a:p>
        </p:txBody>
      </p:sp>
      <p:sp>
        <p:nvSpPr>
          <p:cNvPr id="19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 algn="r"/>
            <a:fld id="{34EAC2CB-5C90-4A47-82A6-3D02B0498D95}" type="slidenum">
              <a:rPr lang="en-US"/>
              <a:pPr algn="r"/>
              <a:t>6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5438" y="3543300"/>
            <a:ext cx="2022475" cy="2324100"/>
            <a:chOff x="79" y="2323"/>
            <a:chExt cx="1274" cy="1464"/>
          </a:xfrm>
        </p:grpSpPr>
        <p:sp>
          <p:nvSpPr>
            <p:cNvPr id="58372" name="AutoShape 4"/>
            <p:cNvSpPr>
              <a:spLocks noChangeArrowheads="1"/>
            </p:cNvSpPr>
            <p:nvPr/>
          </p:nvSpPr>
          <p:spPr bwMode="auto">
            <a:xfrm>
              <a:off x="187" y="3499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0</a:t>
              </a:r>
            </a:p>
          </p:txBody>
        </p:sp>
        <p:sp>
          <p:nvSpPr>
            <p:cNvPr id="58373" name="Oval 5"/>
            <p:cNvSpPr>
              <a:spLocks noChangeAspect="1" noChangeArrowheads="1"/>
            </p:cNvSpPr>
            <p:nvPr/>
          </p:nvSpPr>
          <p:spPr bwMode="auto">
            <a:xfrm>
              <a:off x="422" y="2323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58374" name="Rectangle 6"/>
            <p:cNvSpPr>
              <a:spLocks noChangeAspect="1" noChangeArrowheads="1"/>
            </p:cNvSpPr>
            <p:nvPr/>
          </p:nvSpPr>
          <p:spPr bwMode="auto">
            <a:xfrm>
              <a:off x="373" y="24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375" name="Rectangle 7"/>
            <p:cNvSpPr>
              <a:spLocks noChangeAspect="1" noChangeArrowheads="1"/>
            </p:cNvSpPr>
            <p:nvPr/>
          </p:nvSpPr>
          <p:spPr bwMode="auto">
            <a:xfrm>
              <a:off x="535" y="24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376" name="AutoShape 8"/>
            <p:cNvCxnSpPr>
              <a:cxnSpLocks noChangeShapeType="1"/>
              <a:stCxn id="58373" idx="4"/>
              <a:endCxn id="58374" idx="0"/>
            </p:cNvCxnSpPr>
            <p:nvPr/>
          </p:nvCxnSpPr>
          <p:spPr bwMode="auto">
            <a:xfrm flipH="1">
              <a:off x="406" y="24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77" name="AutoShape 9"/>
            <p:cNvCxnSpPr>
              <a:cxnSpLocks noChangeShapeType="1"/>
              <a:stCxn id="58373" idx="4"/>
              <a:endCxn id="58375" idx="0"/>
            </p:cNvCxnSpPr>
            <p:nvPr/>
          </p:nvCxnSpPr>
          <p:spPr bwMode="auto">
            <a:xfrm>
              <a:off x="487" y="24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8378" name="Oval 10"/>
            <p:cNvSpPr>
              <a:spLocks noChangeAspect="1" noChangeArrowheads="1"/>
            </p:cNvSpPr>
            <p:nvPr/>
          </p:nvSpPr>
          <p:spPr bwMode="auto">
            <a:xfrm>
              <a:off x="128" y="2723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8379" name="Rectangle 11"/>
            <p:cNvSpPr>
              <a:spLocks noChangeAspect="1" noChangeArrowheads="1"/>
            </p:cNvSpPr>
            <p:nvPr/>
          </p:nvSpPr>
          <p:spPr bwMode="auto">
            <a:xfrm>
              <a:off x="79" y="28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380" name="Rectangle 12"/>
            <p:cNvSpPr>
              <a:spLocks noChangeAspect="1" noChangeArrowheads="1"/>
            </p:cNvSpPr>
            <p:nvPr/>
          </p:nvSpPr>
          <p:spPr bwMode="auto">
            <a:xfrm>
              <a:off x="241" y="28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381" name="AutoShape 13"/>
            <p:cNvCxnSpPr>
              <a:cxnSpLocks noChangeShapeType="1"/>
              <a:stCxn id="58378" idx="4"/>
              <a:endCxn id="58379" idx="0"/>
            </p:cNvCxnSpPr>
            <p:nvPr/>
          </p:nvCxnSpPr>
          <p:spPr bwMode="auto">
            <a:xfrm flipH="1">
              <a:off x="112" y="28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82" name="AutoShape 14"/>
            <p:cNvCxnSpPr>
              <a:cxnSpLocks noChangeShapeType="1"/>
              <a:stCxn id="58378" idx="4"/>
              <a:endCxn id="58380" idx="0"/>
            </p:cNvCxnSpPr>
            <p:nvPr/>
          </p:nvCxnSpPr>
          <p:spPr bwMode="auto">
            <a:xfrm>
              <a:off x="193" y="28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8383" name="AutoShape 15"/>
            <p:cNvSpPr>
              <a:spLocks noChangeArrowheads="1"/>
            </p:cNvSpPr>
            <p:nvPr/>
          </p:nvSpPr>
          <p:spPr bwMode="auto">
            <a:xfrm>
              <a:off x="535" y="3499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1</a:t>
              </a:r>
            </a:p>
          </p:txBody>
        </p:sp>
        <p:sp>
          <p:nvSpPr>
            <p:cNvPr id="58384" name="Oval 16"/>
            <p:cNvSpPr>
              <a:spLocks noChangeAspect="1" noChangeArrowheads="1"/>
            </p:cNvSpPr>
            <p:nvPr/>
          </p:nvSpPr>
          <p:spPr bwMode="auto">
            <a:xfrm>
              <a:off x="446" y="3123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58385" name="Rectangle 17"/>
            <p:cNvSpPr>
              <a:spLocks noChangeAspect="1" noChangeArrowheads="1"/>
            </p:cNvSpPr>
            <p:nvPr/>
          </p:nvSpPr>
          <p:spPr bwMode="auto">
            <a:xfrm>
              <a:off x="397" y="32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386" name="Rectangle 18"/>
            <p:cNvSpPr>
              <a:spLocks noChangeAspect="1" noChangeArrowheads="1"/>
            </p:cNvSpPr>
            <p:nvPr/>
          </p:nvSpPr>
          <p:spPr bwMode="auto">
            <a:xfrm>
              <a:off x="559" y="32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387" name="AutoShape 19"/>
            <p:cNvCxnSpPr>
              <a:cxnSpLocks noChangeShapeType="1"/>
              <a:stCxn id="58384" idx="4"/>
              <a:endCxn id="58385" idx="0"/>
            </p:cNvCxnSpPr>
            <p:nvPr/>
          </p:nvCxnSpPr>
          <p:spPr bwMode="auto">
            <a:xfrm flipH="1">
              <a:off x="430" y="32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88" name="AutoShape 20"/>
            <p:cNvCxnSpPr>
              <a:cxnSpLocks noChangeShapeType="1"/>
              <a:stCxn id="58384" idx="4"/>
              <a:endCxn id="58386" idx="0"/>
            </p:cNvCxnSpPr>
            <p:nvPr/>
          </p:nvCxnSpPr>
          <p:spPr bwMode="auto">
            <a:xfrm>
              <a:off x="511" y="32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89" name="AutoShape 21"/>
            <p:cNvCxnSpPr>
              <a:cxnSpLocks noChangeShapeType="1"/>
              <a:stCxn id="58385" idx="2"/>
              <a:endCxn id="58372" idx="0"/>
            </p:cNvCxnSpPr>
            <p:nvPr/>
          </p:nvCxnSpPr>
          <p:spPr bwMode="auto">
            <a:xfrm flipH="1">
              <a:off x="331" y="3363"/>
              <a:ext cx="99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390" name="AutoShape 22"/>
            <p:cNvCxnSpPr>
              <a:cxnSpLocks noChangeShapeType="1"/>
              <a:stCxn id="58386" idx="2"/>
              <a:endCxn id="58383" idx="0"/>
            </p:cNvCxnSpPr>
            <p:nvPr/>
          </p:nvCxnSpPr>
          <p:spPr bwMode="auto">
            <a:xfrm>
              <a:off x="592" y="3363"/>
              <a:ext cx="87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91" name="AutoShape 23"/>
            <p:cNvCxnSpPr>
              <a:cxnSpLocks noChangeShapeType="1"/>
              <a:stCxn id="58379" idx="2"/>
              <a:endCxn id="58372" idx="0"/>
            </p:cNvCxnSpPr>
            <p:nvPr/>
          </p:nvCxnSpPr>
          <p:spPr bwMode="auto">
            <a:xfrm>
              <a:off x="112" y="2963"/>
              <a:ext cx="219" cy="5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392" name="AutoShape 24"/>
            <p:cNvCxnSpPr>
              <a:cxnSpLocks noChangeShapeType="1"/>
              <a:stCxn id="58380" idx="2"/>
              <a:endCxn id="58384" idx="0"/>
            </p:cNvCxnSpPr>
            <p:nvPr/>
          </p:nvCxnSpPr>
          <p:spPr bwMode="auto">
            <a:xfrm>
              <a:off x="274" y="2963"/>
              <a:ext cx="237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8393" name="Oval 25"/>
            <p:cNvSpPr>
              <a:spLocks noChangeAspect="1" noChangeArrowheads="1"/>
            </p:cNvSpPr>
            <p:nvPr/>
          </p:nvSpPr>
          <p:spPr bwMode="auto">
            <a:xfrm>
              <a:off x="788" y="2723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8394" name="Rectangle 26"/>
            <p:cNvSpPr>
              <a:spLocks noChangeAspect="1" noChangeArrowheads="1"/>
            </p:cNvSpPr>
            <p:nvPr/>
          </p:nvSpPr>
          <p:spPr bwMode="auto">
            <a:xfrm>
              <a:off x="739" y="28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395" name="Rectangle 27"/>
            <p:cNvSpPr>
              <a:spLocks noChangeAspect="1" noChangeArrowheads="1"/>
            </p:cNvSpPr>
            <p:nvPr/>
          </p:nvSpPr>
          <p:spPr bwMode="auto">
            <a:xfrm>
              <a:off x="901" y="2880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396" name="AutoShape 28"/>
            <p:cNvCxnSpPr>
              <a:cxnSpLocks noChangeShapeType="1"/>
              <a:stCxn id="58393" idx="4"/>
              <a:endCxn id="58394" idx="0"/>
            </p:cNvCxnSpPr>
            <p:nvPr/>
          </p:nvCxnSpPr>
          <p:spPr bwMode="auto">
            <a:xfrm flipH="1">
              <a:off x="772" y="28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97" name="AutoShape 29"/>
            <p:cNvCxnSpPr>
              <a:cxnSpLocks noChangeShapeType="1"/>
              <a:stCxn id="58393" idx="4"/>
              <a:endCxn id="58395" idx="0"/>
            </p:cNvCxnSpPr>
            <p:nvPr/>
          </p:nvCxnSpPr>
          <p:spPr bwMode="auto">
            <a:xfrm>
              <a:off x="853" y="2838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398" name="AutoShape 30"/>
            <p:cNvCxnSpPr>
              <a:cxnSpLocks noChangeShapeType="1"/>
              <a:stCxn id="58394" idx="2"/>
              <a:endCxn id="58384" idx="0"/>
            </p:cNvCxnSpPr>
            <p:nvPr/>
          </p:nvCxnSpPr>
          <p:spPr bwMode="auto">
            <a:xfrm flipH="1">
              <a:off x="511" y="2963"/>
              <a:ext cx="261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399" name="AutoShape 31"/>
            <p:cNvCxnSpPr>
              <a:cxnSpLocks noChangeShapeType="1"/>
              <a:stCxn id="58395" idx="2"/>
              <a:endCxn id="58384" idx="0"/>
            </p:cNvCxnSpPr>
            <p:nvPr/>
          </p:nvCxnSpPr>
          <p:spPr bwMode="auto">
            <a:xfrm flipH="1">
              <a:off x="511" y="2963"/>
              <a:ext cx="423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400" name="AutoShape 32"/>
            <p:cNvCxnSpPr>
              <a:cxnSpLocks noChangeShapeType="1"/>
              <a:stCxn id="58374" idx="2"/>
              <a:endCxn id="58378" idx="0"/>
            </p:cNvCxnSpPr>
            <p:nvPr/>
          </p:nvCxnSpPr>
          <p:spPr bwMode="auto">
            <a:xfrm flipH="1">
              <a:off x="193" y="2563"/>
              <a:ext cx="213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401" name="AutoShape 33"/>
            <p:cNvCxnSpPr>
              <a:cxnSpLocks noChangeShapeType="1"/>
              <a:stCxn id="58375" idx="2"/>
              <a:endCxn id="58393" idx="0"/>
            </p:cNvCxnSpPr>
            <p:nvPr/>
          </p:nvCxnSpPr>
          <p:spPr bwMode="auto">
            <a:xfrm>
              <a:off x="568" y="2563"/>
              <a:ext cx="285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8402" name="Oval 34"/>
            <p:cNvSpPr>
              <a:spLocks noChangeArrowheads="1"/>
            </p:cNvSpPr>
            <p:nvPr/>
          </p:nvSpPr>
          <p:spPr bwMode="auto">
            <a:xfrm>
              <a:off x="595" y="2569"/>
              <a:ext cx="528" cy="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3" name="Text Box 35"/>
            <p:cNvSpPr txBox="1">
              <a:spLocks noChangeArrowheads="1"/>
            </p:cNvSpPr>
            <p:nvPr/>
          </p:nvSpPr>
          <p:spPr bwMode="auto">
            <a:xfrm>
              <a:off x="661" y="2369"/>
              <a:ext cx="6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32" tIns="45716" rIns="91432" bIns="45716">
              <a:spAutoFit/>
            </a:bodyPr>
            <a:lstStyle/>
            <a:p>
              <a:pPr algn="l" eaLnBrk="1" hangingPunct="1"/>
              <a:r>
                <a:rPr lang="en-US" b="1">
                  <a:solidFill>
                    <a:schemeClr val="hlink"/>
                  </a:solidFill>
                  <a:latin typeface="Times New Roman" pitchFamily="18" charset="0"/>
                </a:rPr>
                <a:t>redundant</a:t>
              </a:r>
            </a:p>
          </p:txBody>
        </p:sp>
      </p:grp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3200400" y="2070100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l" eaLnBrk="1" hangingPunct="1"/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Group OR node together with its AND children into a </a:t>
            </a:r>
            <a:r>
              <a:rPr lang="en-US" b="1">
                <a:solidFill>
                  <a:schemeClr val="folHlink"/>
                </a:solidFill>
                <a:latin typeface="Times New Roman" pitchFamily="18" charset="0"/>
              </a:rPr>
              <a:t>meta-node</a:t>
            </a:r>
          </a:p>
        </p:txBody>
      </p:sp>
      <p:sp>
        <p:nvSpPr>
          <p:cNvPr id="58405" name="AutoShape 37"/>
          <p:cNvSpPr>
            <a:spLocks noChangeArrowheads="1"/>
          </p:cNvSpPr>
          <p:nvPr/>
        </p:nvSpPr>
        <p:spPr bwMode="auto">
          <a:xfrm>
            <a:off x="2105025" y="4324350"/>
            <a:ext cx="636588" cy="381000"/>
          </a:xfrm>
          <a:prstGeom prst="rightArrow">
            <a:avLst>
              <a:gd name="adj1" fmla="val 50000"/>
              <a:gd name="adj2" fmla="val 417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029200" y="3505200"/>
            <a:ext cx="1447800" cy="2362200"/>
            <a:chOff x="2208" y="2400"/>
            <a:chExt cx="912" cy="1488"/>
          </a:xfrm>
        </p:grpSpPr>
        <p:sp>
          <p:nvSpPr>
            <p:cNvPr id="58407" name="AutoShape 39"/>
            <p:cNvSpPr>
              <a:spLocks noChangeArrowheads="1"/>
            </p:cNvSpPr>
            <p:nvPr/>
          </p:nvSpPr>
          <p:spPr bwMode="auto">
            <a:xfrm>
              <a:off x="2526" y="319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8" name="AutoShape 40"/>
            <p:cNvSpPr>
              <a:spLocks noChangeArrowheads="1"/>
            </p:cNvSpPr>
            <p:nvPr/>
          </p:nvSpPr>
          <p:spPr bwMode="auto">
            <a:xfrm>
              <a:off x="2832" y="282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9" name="AutoShape 41"/>
            <p:cNvSpPr>
              <a:spLocks noChangeArrowheads="1"/>
            </p:cNvSpPr>
            <p:nvPr/>
          </p:nvSpPr>
          <p:spPr bwMode="auto">
            <a:xfrm>
              <a:off x="2208" y="282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0" name="AutoShape 42"/>
            <p:cNvSpPr>
              <a:spLocks noChangeArrowheads="1"/>
            </p:cNvSpPr>
            <p:nvPr/>
          </p:nvSpPr>
          <p:spPr bwMode="auto">
            <a:xfrm>
              <a:off x="2496" y="240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11" name="AutoShape 43"/>
            <p:cNvSpPr>
              <a:spLocks noChangeArrowheads="1"/>
            </p:cNvSpPr>
            <p:nvPr/>
          </p:nvSpPr>
          <p:spPr bwMode="auto">
            <a:xfrm>
              <a:off x="2338" y="3600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0</a:t>
              </a:r>
            </a:p>
          </p:txBody>
        </p: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2526" y="2424"/>
              <a:ext cx="228" cy="240"/>
              <a:chOff x="2524" y="2424"/>
              <a:chExt cx="228" cy="240"/>
            </a:xfrm>
          </p:grpSpPr>
          <p:sp>
            <p:nvSpPr>
              <p:cNvPr id="58413" name="Oval 45"/>
              <p:cNvSpPr>
                <a:spLocks noChangeAspect="1" noChangeArrowheads="1"/>
              </p:cNvSpPr>
              <p:nvPr/>
            </p:nvSpPr>
            <p:spPr bwMode="auto">
              <a:xfrm>
                <a:off x="2573" y="24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58414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2524" y="25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58415" name="Rectangle 47"/>
              <p:cNvSpPr>
                <a:spLocks noChangeAspect="1" noChangeArrowheads="1"/>
              </p:cNvSpPr>
              <p:nvPr/>
            </p:nvSpPr>
            <p:spPr bwMode="auto">
              <a:xfrm>
                <a:off x="2686" y="25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8416" name="AutoShape 48"/>
              <p:cNvCxnSpPr>
                <a:cxnSpLocks noChangeShapeType="1"/>
                <a:stCxn id="58413" idx="4"/>
                <a:endCxn id="58414" idx="0"/>
              </p:cNvCxnSpPr>
              <p:nvPr/>
            </p:nvCxnSpPr>
            <p:spPr bwMode="auto">
              <a:xfrm flipH="1">
                <a:off x="2557" y="25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8417" name="AutoShape 49"/>
              <p:cNvCxnSpPr>
                <a:cxnSpLocks noChangeShapeType="1"/>
                <a:stCxn id="58413" idx="4"/>
                <a:endCxn id="58415" idx="0"/>
              </p:cNvCxnSpPr>
              <p:nvPr/>
            </p:nvCxnSpPr>
            <p:spPr bwMode="auto">
              <a:xfrm>
                <a:off x="2638" y="25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5" name="Group 50"/>
            <p:cNvGrpSpPr>
              <a:grpSpLocks/>
            </p:cNvGrpSpPr>
            <p:nvPr/>
          </p:nvGrpSpPr>
          <p:grpSpPr bwMode="auto">
            <a:xfrm>
              <a:off x="2238" y="2852"/>
              <a:ext cx="228" cy="240"/>
              <a:chOff x="2230" y="2824"/>
              <a:chExt cx="228" cy="240"/>
            </a:xfrm>
          </p:grpSpPr>
          <p:sp>
            <p:nvSpPr>
              <p:cNvPr id="58419" name="Oval 51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58420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58421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8422" name="AutoShape 54"/>
              <p:cNvCxnSpPr>
                <a:cxnSpLocks noChangeShapeType="1"/>
                <a:stCxn id="58419" idx="4"/>
                <a:endCxn id="58420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8423" name="AutoShape 55"/>
              <p:cNvCxnSpPr>
                <a:cxnSpLocks noChangeShapeType="1"/>
                <a:stCxn id="58419" idx="4"/>
                <a:endCxn id="58421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sp>
          <p:nvSpPr>
            <p:cNvPr id="58424" name="AutoShape 56"/>
            <p:cNvSpPr>
              <a:spLocks noChangeArrowheads="1"/>
            </p:cNvSpPr>
            <p:nvPr/>
          </p:nvSpPr>
          <p:spPr bwMode="auto">
            <a:xfrm>
              <a:off x="2686" y="3600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1</a:t>
              </a:r>
            </a:p>
          </p:txBody>
        </p:sp>
        <p:grpSp>
          <p:nvGrpSpPr>
            <p:cNvPr id="6" name="Group 57"/>
            <p:cNvGrpSpPr>
              <a:grpSpLocks/>
            </p:cNvGrpSpPr>
            <p:nvPr/>
          </p:nvGrpSpPr>
          <p:grpSpPr bwMode="auto">
            <a:xfrm>
              <a:off x="2556" y="3222"/>
              <a:ext cx="228" cy="240"/>
              <a:chOff x="2548" y="3224"/>
              <a:chExt cx="228" cy="240"/>
            </a:xfrm>
          </p:grpSpPr>
          <p:sp>
            <p:nvSpPr>
              <p:cNvPr id="58426" name="Oval 58"/>
              <p:cNvSpPr>
                <a:spLocks noChangeAspect="1" noChangeArrowheads="1"/>
              </p:cNvSpPr>
              <p:nvPr/>
            </p:nvSpPr>
            <p:spPr bwMode="auto">
              <a:xfrm>
                <a:off x="2597" y="32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8427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2548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58428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2710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8429" name="AutoShape 61"/>
              <p:cNvCxnSpPr>
                <a:cxnSpLocks noChangeShapeType="1"/>
                <a:stCxn id="58426" idx="4"/>
                <a:endCxn id="58427" idx="0"/>
              </p:cNvCxnSpPr>
              <p:nvPr/>
            </p:nvCxnSpPr>
            <p:spPr bwMode="auto">
              <a:xfrm flipH="1">
                <a:off x="2581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8430" name="AutoShape 62"/>
              <p:cNvCxnSpPr>
                <a:cxnSpLocks noChangeShapeType="1"/>
                <a:stCxn id="58426" idx="4"/>
                <a:endCxn id="58428" idx="0"/>
              </p:cNvCxnSpPr>
              <p:nvPr/>
            </p:nvCxnSpPr>
            <p:spPr bwMode="auto">
              <a:xfrm>
                <a:off x="2662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cxnSp>
          <p:nvCxnSpPr>
            <p:cNvPr id="58431" name="AutoShape 63"/>
            <p:cNvCxnSpPr>
              <a:cxnSpLocks noChangeShapeType="1"/>
              <a:stCxn id="58427" idx="2"/>
              <a:endCxn id="58411" idx="0"/>
            </p:cNvCxnSpPr>
            <p:nvPr/>
          </p:nvCxnSpPr>
          <p:spPr bwMode="auto">
            <a:xfrm flipH="1">
              <a:off x="2482" y="3462"/>
              <a:ext cx="107" cy="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432" name="AutoShape 64"/>
            <p:cNvCxnSpPr>
              <a:cxnSpLocks noChangeShapeType="1"/>
              <a:stCxn id="58428" idx="2"/>
              <a:endCxn id="58424" idx="0"/>
            </p:cNvCxnSpPr>
            <p:nvPr/>
          </p:nvCxnSpPr>
          <p:spPr bwMode="auto">
            <a:xfrm>
              <a:off x="2751" y="3462"/>
              <a:ext cx="79" cy="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433" name="AutoShape 65"/>
            <p:cNvCxnSpPr>
              <a:cxnSpLocks noChangeShapeType="1"/>
              <a:stCxn id="58420" idx="2"/>
              <a:endCxn id="58411" idx="0"/>
            </p:cNvCxnSpPr>
            <p:nvPr/>
          </p:nvCxnSpPr>
          <p:spPr bwMode="auto">
            <a:xfrm>
              <a:off x="2271" y="3092"/>
              <a:ext cx="211" cy="5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434" name="AutoShape 66"/>
            <p:cNvCxnSpPr>
              <a:cxnSpLocks noChangeShapeType="1"/>
              <a:stCxn id="58421" idx="2"/>
              <a:endCxn id="58426" idx="0"/>
            </p:cNvCxnSpPr>
            <p:nvPr/>
          </p:nvCxnSpPr>
          <p:spPr bwMode="auto">
            <a:xfrm>
              <a:off x="2433" y="3092"/>
              <a:ext cx="237" cy="1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7" name="Group 67"/>
            <p:cNvGrpSpPr>
              <a:grpSpLocks/>
            </p:cNvGrpSpPr>
            <p:nvPr/>
          </p:nvGrpSpPr>
          <p:grpSpPr bwMode="auto">
            <a:xfrm>
              <a:off x="2862" y="2852"/>
              <a:ext cx="228" cy="240"/>
              <a:chOff x="2890" y="2824"/>
              <a:chExt cx="228" cy="240"/>
            </a:xfrm>
          </p:grpSpPr>
          <p:sp>
            <p:nvSpPr>
              <p:cNvPr id="58436" name="Oval 68"/>
              <p:cNvSpPr>
                <a:spLocks noChangeAspect="1" noChangeArrowheads="1"/>
              </p:cNvSpPr>
              <p:nvPr/>
            </p:nvSpPr>
            <p:spPr bwMode="auto">
              <a:xfrm>
                <a:off x="293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58437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289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58438" name="Rectangle 70"/>
              <p:cNvSpPr>
                <a:spLocks noChangeAspect="1" noChangeArrowheads="1"/>
              </p:cNvSpPr>
              <p:nvPr/>
            </p:nvSpPr>
            <p:spPr bwMode="auto">
              <a:xfrm>
                <a:off x="305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58439" name="AutoShape 71"/>
              <p:cNvCxnSpPr>
                <a:cxnSpLocks noChangeShapeType="1"/>
                <a:stCxn id="58436" idx="4"/>
                <a:endCxn id="58437" idx="0"/>
              </p:cNvCxnSpPr>
              <p:nvPr/>
            </p:nvCxnSpPr>
            <p:spPr bwMode="auto">
              <a:xfrm flipH="1">
                <a:off x="292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8440" name="AutoShape 72"/>
              <p:cNvCxnSpPr>
                <a:cxnSpLocks noChangeShapeType="1"/>
                <a:stCxn id="58436" idx="4"/>
                <a:endCxn id="58438" idx="0"/>
              </p:cNvCxnSpPr>
              <p:nvPr/>
            </p:nvCxnSpPr>
            <p:spPr bwMode="auto">
              <a:xfrm>
                <a:off x="300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cxnSp>
          <p:nvCxnSpPr>
            <p:cNvPr id="58441" name="AutoShape 73"/>
            <p:cNvCxnSpPr>
              <a:cxnSpLocks noChangeShapeType="1"/>
              <a:stCxn id="58437" idx="2"/>
              <a:endCxn id="58426" idx="0"/>
            </p:cNvCxnSpPr>
            <p:nvPr/>
          </p:nvCxnSpPr>
          <p:spPr bwMode="auto">
            <a:xfrm flipH="1">
              <a:off x="2670" y="3092"/>
              <a:ext cx="225" cy="1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442" name="AutoShape 74"/>
            <p:cNvCxnSpPr>
              <a:cxnSpLocks noChangeShapeType="1"/>
              <a:stCxn id="58438" idx="2"/>
              <a:endCxn id="58426" idx="0"/>
            </p:cNvCxnSpPr>
            <p:nvPr/>
          </p:nvCxnSpPr>
          <p:spPr bwMode="auto">
            <a:xfrm flipH="1">
              <a:off x="2670" y="3092"/>
              <a:ext cx="387" cy="1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443" name="AutoShape 75"/>
            <p:cNvCxnSpPr>
              <a:cxnSpLocks noChangeShapeType="1"/>
              <a:stCxn id="58414" idx="2"/>
              <a:endCxn id="58419" idx="0"/>
            </p:cNvCxnSpPr>
            <p:nvPr/>
          </p:nvCxnSpPr>
          <p:spPr bwMode="auto">
            <a:xfrm flipH="1">
              <a:off x="2352" y="2664"/>
              <a:ext cx="207" cy="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444" name="AutoShape 76"/>
            <p:cNvCxnSpPr>
              <a:cxnSpLocks noChangeShapeType="1"/>
              <a:stCxn id="58415" idx="2"/>
              <a:endCxn id="58436" idx="0"/>
            </p:cNvCxnSpPr>
            <p:nvPr/>
          </p:nvCxnSpPr>
          <p:spPr bwMode="auto">
            <a:xfrm>
              <a:off x="2721" y="2664"/>
              <a:ext cx="255" cy="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58445" name="Line 77"/>
          <p:cNvSpPr>
            <a:spLocks noChangeShapeType="1"/>
          </p:cNvSpPr>
          <p:nvPr/>
        </p:nvSpPr>
        <p:spPr bwMode="auto">
          <a:xfrm>
            <a:off x="5867400" y="4114800"/>
            <a:ext cx="838200" cy="609600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446" name="Line 78"/>
          <p:cNvSpPr>
            <a:spLocks noChangeShapeType="1"/>
          </p:cNvSpPr>
          <p:nvPr/>
        </p:nvSpPr>
        <p:spPr bwMode="auto">
          <a:xfrm flipH="1">
            <a:off x="5867400" y="4114800"/>
            <a:ext cx="838200" cy="609600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8" name="Group 79"/>
          <p:cNvGrpSpPr>
            <a:grpSpLocks/>
          </p:cNvGrpSpPr>
          <p:nvPr/>
        </p:nvGrpSpPr>
        <p:grpSpPr bwMode="auto">
          <a:xfrm>
            <a:off x="7569200" y="3505200"/>
            <a:ext cx="1449388" cy="3022600"/>
            <a:chOff x="4691" y="2256"/>
            <a:chExt cx="913" cy="1904"/>
          </a:xfrm>
        </p:grpSpPr>
        <p:grpSp>
          <p:nvGrpSpPr>
            <p:cNvPr id="9" name="Group 80"/>
            <p:cNvGrpSpPr>
              <a:grpSpLocks/>
            </p:cNvGrpSpPr>
            <p:nvPr/>
          </p:nvGrpSpPr>
          <p:grpSpPr bwMode="auto">
            <a:xfrm>
              <a:off x="4706" y="2256"/>
              <a:ext cx="766" cy="1488"/>
              <a:chOff x="4464" y="2400"/>
              <a:chExt cx="766" cy="1488"/>
            </a:xfrm>
          </p:grpSpPr>
          <p:sp>
            <p:nvSpPr>
              <p:cNvPr id="58449" name="AutoShape 81"/>
              <p:cNvSpPr>
                <a:spLocks noChangeArrowheads="1"/>
              </p:cNvSpPr>
              <p:nvPr/>
            </p:nvSpPr>
            <p:spPr bwMode="auto">
              <a:xfrm>
                <a:off x="4782" y="3198"/>
                <a:ext cx="288" cy="288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0" name="AutoShape 82"/>
              <p:cNvSpPr>
                <a:spLocks noChangeArrowheads="1"/>
              </p:cNvSpPr>
              <p:nvPr/>
            </p:nvSpPr>
            <p:spPr bwMode="auto">
              <a:xfrm>
                <a:off x="4464" y="2828"/>
                <a:ext cx="288" cy="288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1" name="AutoShape 83"/>
              <p:cNvSpPr>
                <a:spLocks noChangeArrowheads="1"/>
              </p:cNvSpPr>
              <p:nvPr/>
            </p:nvSpPr>
            <p:spPr bwMode="auto">
              <a:xfrm>
                <a:off x="4752" y="2400"/>
                <a:ext cx="288" cy="288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2" name="AutoShape 84"/>
              <p:cNvSpPr>
                <a:spLocks noChangeArrowheads="1"/>
              </p:cNvSpPr>
              <p:nvPr/>
            </p:nvSpPr>
            <p:spPr bwMode="auto">
              <a:xfrm>
                <a:off x="4594" y="3600"/>
                <a:ext cx="288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2000" b="1">
                    <a:latin typeface="Arial" charset="0"/>
                  </a:rPr>
                  <a:t>0</a:t>
                </a:r>
              </a:p>
            </p:txBody>
          </p:sp>
          <p:grpSp>
            <p:nvGrpSpPr>
              <p:cNvPr id="10" name="Group 85"/>
              <p:cNvGrpSpPr>
                <a:grpSpLocks/>
              </p:cNvGrpSpPr>
              <p:nvPr/>
            </p:nvGrpSpPr>
            <p:grpSpPr bwMode="auto">
              <a:xfrm>
                <a:off x="4782" y="2424"/>
                <a:ext cx="228" cy="240"/>
                <a:chOff x="2524" y="2424"/>
                <a:chExt cx="228" cy="240"/>
              </a:xfrm>
            </p:grpSpPr>
            <p:sp>
              <p:nvSpPr>
                <p:cNvPr id="58454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2573" y="2424"/>
                  <a:ext cx="130" cy="115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45716" tIns="0" rIns="4571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A</a:t>
                  </a:r>
                </a:p>
              </p:txBody>
            </p:sp>
            <p:sp>
              <p:nvSpPr>
                <p:cNvPr id="58455" name="Rectangle 87"/>
                <p:cNvSpPr>
                  <a:spLocks noChangeAspect="1" noChangeArrowheads="1"/>
                </p:cNvSpPr>
                <p:nvPr/>
              </p:nvSpPr>
              <p:spPr bwMode="auto">
                <a:xfrm>
                  <a:off x="2524" y="2581"/>
                  <a:ext cx="66" cy="8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86" tIns="0" rIns="1828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58456" name="Rectangle 88"/>
                <p:cNvSpPr>
                  <a:spLocks noChangeAspect="1" noChangeArrowheads="1"/>
                </p:cNvSpPr>
                <p:nvPr/>
              </p:nvSpPr>
              <p:spPr bwMode="auto">
                <a:xfrm>
                  <a:off x="2686" y="2581"/>
                  <a:ext cx="66" cy="8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86" tIns="0" rIns="1828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58457" name="AutoShape 89"/>
                <p:cNvCxnSpPr>
                  <a:cxnSpLocks noChangeShapeType="1"/>
                  <a:stCxn id="58454" idx="4"/>
                  <a:endCxn id="58455" idx="0"/>
                </p:cNvCxnSpPr>
                <p:nvPr/>
              </p:nvCxnSpPr>
              <p:spPr bwMode="auto">
                <a:xfrm flipH="1">
                  <a:off x="2557" y="2539"/>
                  <a:ext cx="81" cy="4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58458" name="AutoShape 90"/>
                <p:cNvCxnSpPr>
                  <a:cxnSpLocks noChangeShapeType="1"/>
                  <a:stCxn id="58454" idx="4"/>
                  <a:endCxn id="58456" idx="0"/>
                </p:cNvCxnSpPr>
                <p:nvPr/>
              </p:nvCxnSpPr>
              <p:spPr bwMode="auto">
                <a:xfrm>
                  <a:off x="2638" y="2539"/>
                  <a:ext cx="81" cy="4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grpSp>
            <p:nvGrpSpPr>
              <p:cNvPr id="11" name="Group 91"/>
              <p:cNvGrpSpPr>
                <a:grpSpLocks/>
              </p:cNvGrpSpPr>
              <p:nvPr/>
            </p:nvGrpSpPr>
            <p:grpSpPr bwMode="auto">
              <a:xfrm>
                <a:off x="4494" y="2852"/>
                <a:ext cx="228" cy="240"/>
                <a:chOff x="2230" y="2824"/>
                <a:chExt cx="228" cy="240"/>
              </a:xfrm>
            </p:grpSpPr>
            <p:sp>
              <p:nvSpPr>
                <p:cNvPr id="58460" name="Oval 92"/>
                <p:cNvSpPr>
                  <a:spLocks noChangeAspect="1" noChangeArrowheads="1"/>
                </p:cNvSpPr>
                <p:nvPr/>
              </p:nvSpPr>
              <p:spPr bwMode="auto">
                <a:xfrm>
                  <a:off x="2279" y="2824"/>
                  <a:ext cx="130" cy="115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45716" tIns="0" rIns="4571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  <p:sp>
              <p:nvSpPr>
                <p:cNvPr id="58461" name="Rectangle 93"/>
                <p:cNvSpPr>
                  <a:spLocks noChangeAspect="1" noChangeArrowheads="1"/>
                </p:cNvSpPr>
                <p:nvPr/>
              </p:nvSpPr>
              <p:spPr bwMode="auto">
                <a:xfrm>
                  <a:off x="2230" y="2981"/>
                  <a:ext cx="66" cy="8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86" tIns="0" rIns="1828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58462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2392" y="2981"/>
                  <a:ext cx="66" cy="8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86" tIns="0" rIns="1828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58463" name="AutoShape 95"/>
                <p:cNvCxnSpPr>
                  <a:cxnSpLocks noChangeShapeType="1"/>
                  <a:stCxn id="58460" idx="4"/>
                  <a:endCxn id="58461" idx="0"/>
                </p:cNvCxnSpPr>
                <p:nvPr/>
              </p:nvCxnSpPr>
              <p:spPr bwMode="auto">
                <a:xfrm flipH="1">
                  <a:off x="2263" y="2939"/>
                  <a:ext cx="81" cy="4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58464" name="AutoShape 96"/>
                <p:cNvCxnSpPr>
                  <a:cxnSpLocks noChangeShapeType="1"/>
                  <a:stCxn id="58460" idx="4"/>
                  <a:endCxn id="58462" idx="0"/>
                </p:cNvCxnSpPr>
                <p:nvPr/>
              </p:nvCxnSpPr>
              <p:spPr bwMode="auto">
                <a:xfrm>
                  <a:off x="2344" y="2939"/>
                  <a:ext cx="81" cy="4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sp>
            <p:nvSpPr>
              <p:cNvPr id="58465" name="AutoShape 97"/>
              <p:cNvSpPr>
                <a:spLocks noChangeArrowheads="1"/>
              </p:cNvSpPr>
              <p:nvPr/>
            </p:nvSpPr>
            <p:spPr bwMode="auto">
              <a:xfrm>
                <a:off x="4942" y="3600"/>
                <a:ext cx="288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2000" b="1">
                    <a:latin typeface="Arial" charset="0"/>
                  </a:rPr>
                  <a:t>1</a:t>
                </a:r>
              </a:p>
            </p:txBody>
          </p:sp>
          <p:grpSp>
            <p:nvGrpSpPr>
              <p:cNvPr id="12" name="Group 98"/>
              <p:cNvGrpSpPr>
                <a:grpSpLocks/>
              </p:cNvGrpSpPr>
              <p:nvPr/>
            </p:nvGrpSpPr>
            <p:grpSpPr bwMode="auto">
              <a:xfrm>
                <a:off x="4812" y="3222"/>
                <a:ext cx="228" cy="240"/>
                <a:chOff x="2548" y="3224"/>
                <a:chExt cx="228" cy="240"/>
              </a:xfrm>
            </p:grpSpPr>
            <p:sp>
              <p:nvSpPr>
                <p:cNvPr id="58467" name="Oval 99"/>
                <p:cNvSpPr>
                  <a:spLocks noChangeAspect="1" noChangeArrowheads="1"/>
                </p:cNvSpPr>
                <p:nvPr/>
              </p:nvSpPr>
              <p:spPr bwMode="auto">
                <a:xfrm>
                  <a:off x="2597" y="3224"/>
                  <a:ext cx="130" cy="115"/>
                </a:xfrm>
                <a:prstGeom prst="ellipse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45716" tIns="0" rIns="4571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C</a:t>
                  </a:r>
                </a:p>
              </p:txBody>
            </p:sp>
            <p:sp>
              <p:nvSpPr>
                <p:cNvPr id="58468" name="Rectangle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2548" y="3381"/>
                  <a:ext cx="66" cy="8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86" tIns="0" rIns="1828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0</a:t>
                  </a:r>
                </a:p>
              </p:txBody>
            </p:sp>
            <p:sp>
              <p:nvSpPr>
                <p:cNvPr id="58469" name="Rectangle 101"/>
                <p:cNvSpPr>
                  <a:spLocks noChangeAspect="1" noChangeArrowheads="1"/>
                </p:cNvSpPr>
                <p:nvPr/>
              </p:nvSpPr>
              <p:spPr bwMode="auto">
                <a:xfrm>
                  <a:off x="2710" y="3381"/>
                  <a:ext cx="66" cy="8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86" tIns="0" rIns="18286" bIns="0" anchor="ctr">
                  <a:spAutoFit/>
                </a:bodyPr>
                <a:lstStyle/>
                <a:p>
                  <a:pPr eaLnBrk="1" hangingPunct="1"/>
                  <a:r>
                    <a:rPr lang="en-US" sz="800" b="1"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  <p:cxnSp>
              <p:nvCxnSpPr>
                <p:cNvPr id="58470" name="AutoShape 102"/>
                <p:cNvCxnSpPr>
                  <a:cxnSpLocks noChangeShapeType="1"/>
                  <a:stCxn id="58467" idx="4"/>
                  <a:endCxn id="58468" idx="0"/>
                </p:cNvCxnSpPr>
                <p:nvPr/>
              </p:nvCxnSpPr>
              <p:spPr bwMode="auto">
                <a:xfrm flipH="1">
                  <a:off x="2581" y="3339"/>
                  <a:ext cx="81" cy="4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58471" name="AutoShape 103"/>
                <p:cNvCxnSpPr>
                  <a:cxnSpLocks noChangeShapeType="1"/>
                  <a:stCxn id="58467" idx="4"/>
                  <a:endCxn id="58469" idx="0"/>
                </p:cNvCxnSpPr>
                <p:nvPr/>
              </p:nvCxnSpPr>
              <p:spPr bwMode="auto">
                <a:xfrm>
                  <a:off x="2662" y="3339"/>
                  <a:ext cx="81" cy="4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</p:cxnSp>
          </p:grpSp>
          <p:cxnSp>
            <p:nvCxnSpPr>
              <p:cNvPr id="58472" name="AutoShape 104"/>
              <p:cNvCxnSpPr>
                <a:cxnSpLocks noChangeShapeType="1"/>
                <a:stCxn id="58468" idx="2"/>
                <a:endCxn id="58452" idx="0"/>
              </p:cNvCxnSpPr>
              <p:nvPr/>
            </p:nvCxnSpPr>
            <p:spPr bwMode="auto">
              <a:xfrm flipH="1">
                <a:off x="4738" y="3462"/>
                <a:ext cx="107" cy="13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58473" name="AutoShape 105"/>
              <p:cNvCxnSpPr>
                <a:cxnSpLocks noChangeShapeType="1"/>
                <a:stCxn id="58469" idx="2"/>
                <a:endCxn id="58465" idx="0"/>
              </p:cNvCxnSpPr>
              <p:nvPr/>
            </p:nvCxnSpPr>
            <p:spPr bwMode="auto">
              <a:xfrm>
                <a:off x="5007" y="3462"/>
                <a:ext cx="79" cy="13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8474" name="AutoShape 106"/>
              <p:cNvCxnSpPr>
                <a:cxnSpLocks noChangeShapeType="1"/>
                <a:stCxn id="58461" idx="2"/>
                <a:endCxn id="58452" idx="0"/>
              </p:cNvCxnSpPr>
              <p:nvPr/>
            </p:nvCxnSpPr>
            <p:spPr bwMode="auto">
              <a:xfrm>
                <a:off x="4527" y="3092"/>
                <a:ext cx="211" cy="50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58475" name="AutoShape 107"/>
              <p:cNvCxnSpPr>
                <a:cxnSpLocks noChangeShapeType="1"/>
                <a:stCxn id="58462" idx="2"/>
                <a:endCxn id="58467" idx="0"/>
              </p:cNvCxnSpPr>
              <p:nvPr/>
            </p:nvCxnSpPr>
            <p:spPr bwMode="auto">
              <a:xfrm>
                <a:off x="4689" y="3092"/>
                <a:ext cx="237" cy="13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58476" name="AutoShape 108"/>
              <p:cNvCxnSpPr>
                <a:cxnSpLocks noChangeShapeType="1"/>
                <a:stCxn id="58455" idx="2"/>
                <a:endCxn id="58460" idx="0"/>
              </p:cNvCxnSpPr>
              <p:nvPr/>
            </p:nvCxnSpPr>
            <p:spPr bwMode="auto">
              <a:xfrm flipH="1">
                <a:off x="4608" y="2664"/>
                <a:ext cx="207" cy="18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58477" name="AutoShape 109"/>
              <p:cNvCxnSpPr>
                <a:cxnSpLocks noChangeShapeType="1"/>
                <a:stCxn id="58456" idx="2"/>
                <a:endCxn id="58467" idx="0"/>
              </p:cNvCxnSpPr>
              <p:nvPr/>
            </p:nvCxnSpPr>
            <p:spPr bwMode="auto">
              <a:xfrm flipH="1">
                <a:off x="4926" y="2664"/>
                <a:ext cx="51" cy="55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sp>
          <p:nvSpPr>
            <p:cNvPr id="58478" name="Text Box 110"/>
            <p:cNvSpPr txBox="1">
              <a:spLocks noChangeArrowheads="1"/>
            </p:cNvSpPr>
            <p:nvPr/>
          </p:nvSpPr>
          <p:spPr bwMode="auto">
            <a:xfrm>
              <a:off x="4691" y="3834"/>
              <a:ext cx="91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32" tIns="45716" rIns="91432" bIns="45716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Times New Roman" pitchFamily="18" charset="0"/>
                </a:rPr>
                <a:t>OBDD</a:t>
              </a:r>
              <a:endParaRPr lang="en-US" sz="1000" b="1">
                <a:latin typeface="Times New Roman" pitchFamily="18" charset="0"/>
              </a:endParaRPr>
            </a:p>
            <a:p>
              <a:pPr eaLnBrk="1" hangingPunct="1"/>
              <a:r>
                <a:rPr lang="en-US" sz="1000" b="1">
                  <a:latin typeface="Times New Roman" pitchFamily="18" charset="0"/>
                </a:rPr>
                <a:t>(pseudo tree is a </a:t>
              </a:r>
              <a:r>
                <a:rPr lang="en-US" sz="1000" b="1">
                  <a:solidFill>
                    <a:schemeClr val="hlink"/>
                  </a:solidFill>
                  <a:latin typeface="Times New Roman" pitchFamily="18" charset="0"/>
                </a:rPr>
                <a:t>chain</a:t>
              </a:r>
              <a:r>
                <a:rPr lang="en-US" sz="1400" b="1">
                  <a:latin typeface="Times New Roman" pitchFamily="18" charset="0"/>
                </a:rPr>
                <a:t>)</a:t>
              </a:r>
            </a:p>
          </p:txBody>
        </p:sp>
      </p:grpSp>
      <p:sp>
        <p:nvSpPr>
          <p:cNvPr id="58479" name="Oval 111"/>
          <p:cNvSpPr>
            <a:spLocks noChangeAspect="1" noChangeArrowheads="1"/>
          </p:cNvSpPr>
          <p:nvPr/>
        </p:nvSpPr>
        <p:spPr bwMode="auto">
          <a:xfrm>
            <a:off x="2668588" y="1824038"/>
            <a:ext cx="225425" cy="2428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58480" name="Oval 112"/>
          <p:cNvSpPr>
            <a:spLocks noChangeAspect="1" noChangeArrowheads="1"/>
          </p:cNvSpPr>
          <p:nvPr/>
        </p:nvSpPr>
        <p:spPr bwMode="auto">
          <a:xfrm>
            <a:off x="2668588" y="2333625"/>
            <a:ext cx="225425" cy="24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58481" name="Oval 113"/>
          <p:cNvSpPr>
            <a:spLocks noChangeAspect="1" noChangeArrowheads="1"/>
          </p:cNvSpPr>
          <p:nvPr/>
        </p:nvSpPr>
        <p:spPr bwMode="auto">
          <a:xfrm>
            <a:off x="2670175" y="2844800"/>
            <a:ext cx="225425" cy="2444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58482" name="AutoShape 114"/>
          <p:cNvCxnSpPr>
            <a:cxnSpLocks noChangeAspect="1" noChangeShapeType="1"/>
            <a:stCxn id="58479" idx="4"/>
            <a:endCxn id="58480" idx="0"/>
          </p:cNvCxnSpPr>
          <p:nvPr/>
        </p:nvCxnSpPr>
        <p:spPr bwMode="auto">
          <a:xfrm>
            <a:off x="2781300" y="2066925"/>
            <a:ext cx="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8483" name="AutoShape 115"/>
          <p:cNvCxnSpPr>
            <a:cxnSpLocks noChangeShapeType="1"/>
            <a:stCxn id="58480" idx="4"/>
            <a:endCxn id="58481" idx="0"/>
          </p:cNvCxnSpPr>
          <p:nvPr/>
        </p:nvCxnSpPr>
        <p:spPr bwMode="auto">
          <a:xfrm>
            <a:off x="2781300" y="2576513"/>
            <a:ext cx="1588" cy="2682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aphicFrame>
        <p:nvGraphicFramePr>
          <p:cNvPr id="58561" name="Group 193"/>
          <p:cNvGraphicFramePr>
            <a:graphicFrameLocks noGrp="1"/>
          </p:cNvGraphicFramePr>
          <p:nvPr/>
        </p:nvGraphicFramePr>
        <p:xfrm>
          <a:off x="401638" y="1800225"/>
          <a:ext cx="1524000" cy="1628775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2"/>
                <a:gridCol w="49688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f(ABC)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8536" name="AutoShape 168"/>
          <p:cNvSpPr>
            <a:spLocks noChangeArrowheads="1"/>
          </p:cNvSpPr>
          <p:nvPr/>
        </p:nvSpPr>
        <p:spPr bwMode="auto">
          <a:xfrm>
            <a:off x="6831013" y="4324350"/>
            <a:ext cx="636587" cy="381000"/>
          </a:xfrm>
          <a:prstGeom prst="rightArrow">
            <a:avLst>
              <a:gd name="adj1" fmla="val 50000"/>
              <a:gd name="adj2" fmla="val 417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69"/>
          <p:cNvGrpSpPr>
            <a:grpSpLocks/>
          </p:cNvGrpSpPr>
          <p:nvPr/>
        </p:nvGrpSpPr>
        <p:grpSpPr bwMode="auto">
          <a:xfrm>
            <a:off x="2857500" y="3541713"/>
            <a:ext cx="1181100" cy="2324100"/>
            <a:chOff x="1728" y="2322"/>
            <a:chExt cx="744" cy="1464"/>
          </a:xfrm>
        </p:grpSpPr>
        <p:sp>
          <p:nvSpPr>
            <p:cNvPr id="58538" name="AutoShape 170"/>
            <p:cNvSpPr>
              <a:spLocks noChangeArrowheads="1"/>
            </p:cNvSpPr>
            <p:nvPr/>
          </p:nvSpPr>
          <p:spPr bwMode="auto">
            <a:xfrm>
              <a:off x="1836" y="3498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0</a:t>
              </a:r>
            </a:p>
          </p:txBody>
        </p:sp>
        <p:sp>
          <p:nvSpPr>
            <p:cNvPr id="58539" name="Oval 171"/>
            <p:cNvSpPr>
              <a:spLocks noChangeAspect="1" noChangeArrowheads="1"/>
            </p:cNvSpPr>
            <p:nvPr/>
          </p:nvSpPr>
          <p:spPr bwMode="auto">
            <a:xfrm>
              <a:off x="2071" y="232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58540" name="Rectangle 172"/>
            <p:cNvSpPr>
              <a:spLocks noChangeAspect="1" noChangeArrowheads="1"/>
            </p:cNvSpPr>
            <p:nvPr/>
          </p:nvSpPr>
          <p:spPr bwMode="auto">
            <a:xfrm>
              <a:off x="2022" y="247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541" name="Rectangle 173"/>
            <p:cNvSpPr>
              <a:spLocks noChangeAspect="1" noChangeArrowheads="1"/>
            </p:cNvSpPr>
            <p:nvPr/>
          </p:nvSpPr>
          <p:spPr bwMode="auto">
            <a:xfrm>
              <a:off x="2184" y="247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542" name="AutoShape 174"/>
            <p:cNvCxnSpPr>
              <a:cxnSpLocks noChangeShapeType="1"/>
              <a:stCxn id="58539" idx="4"/>
              <a:endCxn id="58540" idx="0"/>
            </p:cNvCxnSpPr>
            <p:nvPr/>
          </p:nvCxnSpPr>
          <p:spPr bwMode="auto">
            <a:xfrm flipH="1">
              <a:off x="2055" y="243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543" name="AutoShape 175"/>
            <p:cNvCxnSpPr>
              <a:cxnSpLocks noChangeShapeType="1"/>
              <a:stCxn id="58539" idx="4"/>
              <a:endCxn id="58541" idx="0"/>
            </p:cNvCxnSpPr>
            <p:nvPr/>
          </p:nvCxnSpPr>
          <p:spPr bwMode="auto">
            <a:xfrm>
              <a:off x="2136" y="243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8544" name="Oval 176"/>
            <p:cNvSpPr>
              <a:spLocks noChangeAspect="1" noChangeArrowheads="1"/>
            </p:cNvSpPr>
            <p:nvPr/>
          </p:nvSpPr>
          <p:spPr bwMode="auto">
            <a:xfrm>
              <a:off x="1777" y="272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8545" name="Rectangle 177"/>
            <p:cNvSpPr>
              <a:spLocks noChangeAspect="1" noChangeArrowheads="1"/>
            </p:cNvSpPr>
            <p:nvPr/>
          </p:nvSpPr>
          <p:spPr bwMode="auto">
            <a:xfrm>
              <a:off x="1728" y="287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546" name="Rectangle 178"/>
            <p:cNvSpPr>
              <a:spLocks noChangeAspect="1" noChangeArrowheads="1"/>
            </p:cNvSpPr>
            <p:nvPr/>
          </p:nvSpPr>
          <p:spPr bwMode="auto">
            <a:xfrm>
              <a:off x="1890" y="287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547" name="AutoShape 179"/>
            <p:cNvCxnSpPr>
              <a:cxnSpLocks noChangeShapeType="1"/>
              <a:stCxn id="58544" idx="4"/>
              <a:endCxn id="58545" idx="0"/>
            </p:cNvCxnSpPr>
            <p:nvPr/>
          </p:nvCxnSpPr>
          <p:spPr bwMode="auto">
            <a:xfrm flipH="1">
              <a:off x="1761" y="283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548" name="AutoShape 180"/>
            <p:cNvCxnSpPr>
              <a:cxnSpLocks noChangeShapeType="1"/>
              <a:stCxn id="58544" idx="4"/>
              <a:endCxn id="58546" idx="0"/>
            </p:cNvCxnSpPr>
            <p:nvPr/>
          </p:nvCxnSpPr>
          <p:spPr bwMode="auto">
            <a:xfrm>
              <a:off x="1842" y="283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58549" name="AutoShape 181"/>
            <p:cNvSpPr>
              <a:spLocks noChangeArrowheads="1"/>
            </p:cNvSpPr>
            <p:nvPr/>
          </p:nvSpPr>
          <p:spPr bwMode="auto">
            <a:xfrm>
              <a:off x="2184" y="3498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1</a:t>
              </a:r>
            </a:p>
          </p:txBody>
        </p:sp>
        <p:sp>
          <p:nvSpPr>
            <p:cNvPr id="58550" name="Oval 182"/>
            <p:cNvSpPr>
              <a:spLocks noChangeAspect="1" noChangeArrowheads="1"/>
            </p:cNvSpPr>
            <p:nvPr/>
          </p:nvSpPr>
          <p:spPr bwMode="auto">
            <a:xfrm>
              <a:off x="2095" y="3122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58551" name="Rectangle 183"/>
            <p:cNvSpPr>
              <a:spLocks noChangeAspect="1" noChangeArrowheads="1"/>
            </p:cNvSpPr>
            <p:nvPr/>
          </p:nvSpPr>
          <p:spPr bwMode="auto">
            <a:xfrm>
              <a:off x="2046" y="327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58552" name="Rectangle 184"/>
            <p:cNvSpPr>
              <a:spLocks noChangeAspect="1" noChangeArrowheads="1"/>
            </p:cNvSpPr>
            <p:nvPr/>
          </p:nvSpPr>
          <p:spPr bwMode="auto">
            <a:xfrm>
              <a:off x="2208" y="3279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58553" name="AutoShape 185"/>
            <p:cNvCxnSpPr>
              <a:cxnSpLocks noChangeShapeType="1"/>
              <a:stCxn id="58550" idx="4"/>
              <a:endCxn id="58551" idx="0"/>
            </p:cNvCxnSpPr>
            <p:nvPr/>
          </p:nvCxnSpPr>
          <p:spPr bwMode="auto">
            <a:xfrm flipH="1">
              <a:off x="2079" y="323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554" name="AutoShape 186"/>
            <p:cNvCxnSpPr>
              <a:cxnSpLocks noChangeShapeType="1"/>
              <a:stCxn id="58550" idx="4"/>
              <a:endCxn id="58552" idx="0"/>
            </p:cNvCxnSpPr>
            <p:nvPr/>
          </p:nvCxnSpPr>
          <p:spPr bwMode="auto">
            <a:xfrm>
              <a:off x="2160" y="3237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555" name="AutoShape 187"/>
            <p:cNvCxnSpPr>
              <a:cxnSpLocks noChangeShapeType="1"/>
              <a:stCxn id="58551" idx="2"/>
              <a:endCxn id="58538" idx="0"/>
            </p:cNvCxnSpPr>
            <p:nvPr/>
          </p:nvCxnSpPr>
          <p:spPr bwMode="auto">
            <a:xfrm flipH="1">
              <a:off x="1980" y="3362"/>
              <a:ext cx="99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556" name="AutoShape 188"/>
            <p:cNvCxnSpPr>
              <a:cxnSpLocks noChangeShapeType="1"/>
              <a:stCxn id="58552" idx="2"/>
              <a:endCxn id="58549" idx="0"/>
            </p:cNvCxnSpPr>
            <p:nvPr/>
          </p:nvCxnSpPr>
          <p:spPr bwMode="auto">
            <a:xfrm>
              <a:off x="2241" y="3362"/>
              <a:ext cx="87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557" name="AutoShape 189"/>
            <p:cNvCxnSpPr>
              <a:cxnSpLocks noChangeShapeType="1"/>
              <a:stCxn id="58545" idx="2"/>
              <a:endCxn id="58538" idx="0"/>
            </p:cNvCxnSpPr>
            <p:nvPr/>
          </p:nvCxnSpPr>
          <p:spPr bwMode="auto">
            <a:xfrm>
              <a:off x="1761" y="2962"/>
              <a:ext cx="219" cy="5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558" name="AutoShape 190"/>
            <p:cNvCxnSpPr>
              <a:cxnSpLocks noChangeShapeType="1"/>
              <a:stCxn id="58546" idx="2"/>
              <a:endCxn id="58550" idx="0"/>
            </p:cNvCxnSpPr>
            <p:nvPr/>
          </p:nvCxnSpPr>
          <p:spPr bwMode="auto">
            <a:xfrm>
              <a:off x="1923" y="2962"/>
              <a:ext cx="237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58559" name="AutoShape 191"/>
            <p:cNvCxnSpPr>
              <a:cxnSpLocks noChangeShapeType="1"/>
              <a:stCxn id="58540" idx="2"/>
              <a:endCxn id="58544" idx="0"/>
            </p:cNvCxnSpPr>
            <p:nvPr/>
          </p:nvCxnSpPr>
          <p:spPr bwMode="auto">
            <a:xfrm flipH="1">
              <a:off x="1842" y="2562"/>
              <a:ext cx="213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58560" name="AutoShape 192"/>
            <p:cNvCxnSpPr>
              <a:cxnSpLocks noChangeShapeType="1"/>
              <a:stCxn id="58541" idx="2"/>
              <a:endCxn id="58550" idx="0"/>
            </p:cNvCxnSpPr>
            <p:nvPr/>
          </p:nvCxnSpPr>
          <p:spPr bwMode="auto">
            <a:xfrm flipH="1">
              <a:off x="2160" y="2562"/>
              <a:ext cx="57" cy="5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4" grpId="0"/>
      <p:bldP spid="58405" grpId="0" animBg="1"/>
      <p:bldP spid="58445" grpId="0" animBg="1"/>
      <p:bldP spid="58446" grpId="0" animBg="1"/>
      <p:bldP spid="585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AOBDD</a:t>
            </a:r>
          </a:p>
        </p:txBody>
      </p:sp>
      <p:sp>
        <p:nvSpPr>
          <p:cNvPr id="27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BC8E881F-7606-4A95-819B-250CA83AC52B}" type="slidenum">
              <a:rPr lang="en-US"/>
              <a:pPr algn="r"/>
              <a:t>7</a:t>
            </a:fld>
            <a:endParaRPr lang="en-US" dirty="0"/>
          </a:p>
        </p:txBody>
      </p:sp>
      <p:sp>
        <p:nvSpPr>
          <p:cNvPr id="153603" name="Oval 3"/>
          <p:cNvSpPr>
            <a:spLocks noChangeAspect="1" noChangeArrowheads="1"/>
          </p:cNvSpPr>
          <p:nvPr/>
        </p:nvSpPr>
        <p:spPr bwMode="auto">
          <a:xfrm>
            <a:off x="2286000" y="1824038"/>
            <a:ext cx="225425" cy="2428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604" name="Oval 4"/>
          <p:cNvSpPr>
            <a:spLocks noChangeAspect="1" noChangeArrowheads="1"/>
          </p:cNvSpPr>
          <p:nvPr/>
        </p:nvSpPr>
        <p:spPr bwMode="auto">
          <a:xfrm>
            <a:off x="2286000" y="2333625"/>
            <a:ext cx="225425" cy="24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605" name="Oval 5"/>
          <p:cNvSpPr>
            <a:spLocks noChangeAspect="1" noChangeArrowheads="1"/>
          </p:cNvSpPr>
          <p:nvPr/>
        </p:nvSpPr>
        <p:spPr bwMode="auto">
          <a:xfrm>
            <a:off x="2287588" y="2844800"/>
            <a:ext cx="225425" cy="2444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153606" name="AutoShape 6"/>
          <p:cNvCxnSpPr>
            <a:cxnSpLocks noChangeAspect="1" noChangeShapeType="1"/>
            <a:stCxn id="153603" idx="4"/>
            <a:endCxn id="153604" idx="0"/>
          </p:cNvCxnSpPr>
          <p:nvPr/>
        </p:nvCxnSpPr>
        <p:spPr bwMode="auto">
          <a:xfrm>
            <a:off x="2398713" y="2066925"/>
            <a:ext cx="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07" name="AutoShape 7"/>
          <p:cNvCxnSpPr>
            <a:cxnSpLocks noChangeShapeType="1"/>
            <a:stCxn id="153604" idx="4"/>
            <a:endCxn id="153605" idx="0"/>
          </p:cNvCxnSpPr>
          <p:nvPr/>
        </p:nvCxnSpPr>
        <p:spPr bwMode="auto">
          <a:xfrm>
            <a:off x="2398713" y="2576513"/>
            <a:ext cx="1587" cy="2682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aphicFrame>
        <p:nvGraphicFramePr>
          <p:cNvPr id="154086" name="Group 486"/>
          <p:cNvGraphicFramePr>
            <a:graphicFrameLocks noGrp="1"/>
          </p:cNvGraphicFramePr>
          <p:nvPr/>
        </p:nvGraphicFramePr>
        <p:xfrm>
          <a:off x="401638" y="1800225"/>
          <a:ext cx="1524000" cy="1628775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2"/>
                <a:gridCol w="49688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f(ABC)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685800" y="3962400"/>
            <a:ext cx="1216025" cy="2362200"/>
            <a:chOff x="4464" y="2400"/>
            <a:chExt cx="766" cy="1488"/>
          </a:xfrm>
        </p:grpSpPr>
        <p:sp>
          <p:nvSpPr>
            <p:cNvPr id="153661" name="AutoShape 61"/>
            <p:cNvSpPr>
              <a:spLocks noChangeArrowheads="1"/>
            </p:cNvSpPr>
            <p:nvPr/>
          </p:nvSpPr>
          <p:spPr bwMode="auto">
            <a:xfrm>
              <a:off x="4782" y="319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62" name="AutoShape 62"/>
            <p:cNvSpPr>
              <a:spLocks noChangeArrowheads="1"/>
            </p:cNvSpPr>
            <p:nvPr/>
          </p:nvSpPr>
          <p:spPr bwMode="auto">
            <a:xfrm>
              <a:off x="4464" y="282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63" name="AutoShape 63"/>
            <p:cNvSpPr>
              <a:spLocks noChangeArrowheads="1"/>
            </p:cNvSpPr>
            <p:nvPr/>
          </p:nvSpPr>
          <p:spPr bwMode="auto">
            <a:xfrm>
              <a:off x="4752" y="240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64" name="AutoShape 64"/>
            <p:cNvSpPr>
              <a:spLocks noChangeArrowheads="1"/>
            </p:cNvSpPr>
            <p:nvPr/>
          </p:nvSpPr>
          <p:spPr bwMode="auto">
            <a:xfrm>
              <a:off x="4594" y="3600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0</a:t>
              </a:r>
            </a:p>
          </p:txBody>
        </p:sp>
        <p:grpSp>
          <p:nvGrpSpPr>
            <p:cNvPr id="3" name="Group 65"/>
            <p:cNvGrpSpPr>
              <a:grpSpLocks/>
            </p:cNvGrpSpPr>
            <p:nvPr/>
          </p:nvGrpSpPr>
          <p:grpSpPr bwMode="auto">
            <a:xfrm>
              <a:off x="4782" y="2424"/>
              <a:ext cx="228" cy="240"/>
              <a:chOff x="2524" y="2424"/>
              <a:chExt cx="228" cy="240"/>
            </a:xfrm>
          </p:grpSpPr>
          <p:sp>
            <p:nvSpPr>
              <p:cNvPr id="153666" name="Oval 66"/>
              <p:cNvSpPr>
                <a:spLocks noChangeAspect="1" noChangeArrowheads="1"/>
              </p:cNvSpPr>
              <p:nvPr/>
            </p:nvSpPr>
            <p:spPr bwMode="auto">
              <a:xfrm>
                <a:off x="2573" y="24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53667" name="Rectangle 67"/>
              <p:cNvSpPr>
                <a:spLocks noChangeAspect="1" noChangeArrowheads="1"/>
              </p:cNvSpPr>
              <p:nvPr/>
            </p:nvSpPr>
            <p:spPr bwMode="auto">
              <a:xfrm>
                <a:off x="2524" y="25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668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2686" y="25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669" name="AutoShape 69"/>
              <p:cNvCxnSpPr>
                <a:cxnSpLocks noChangeShapeType="1"/>
                <a:stCxn id="153666" idx="4"/>
                <a:endCxn id="153667" idx="0"/>
              </p:cNvCxnSpPr>
              <p:nvPr/>
            </p:nvCxnSpPr>
            <p:spPr bwMode="auto">
              <a:xfrm flipH="1">
                <a:off x="2557" y="25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670" name="AutoShape 70"/>
              <p:cNvCxnSpPr>
                <a:cxnSpLocks noChangeShapeType="1"/>
                <a:stCxn id="153666" idx="4"/>
                <a:endCxn id="153668" idx="0"/>
              </p:cNvCxnSpPr>
              <p:nvPr/>
            </p:nvCxnSpPr>
            <p:spPr bwMode="auto">
              <a:xfrm>
                <a:off x="2638" y="25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4" name="Group 71"/>
            <p:cNvGrpSpPr>
              <a:grpSpLocks/>
            </p:cNvGrpSpPr>
            <p:nvPr/>
          </p:nvGrpSpPr>
          <p:grpSpPr bwMode="auto">
            <a:xfrm>
              <a:off x="4494" y="2852"/>
              <a:ext cx="228" cy="240"/>
              <a:chOff x="2230" y="2824"/>
              <a:chExt cx="228" cy="240"/>
            </a:xfrm>
          </p:grpSpPr>
          <p:sp>
            <p:nvSpPr>
              <p:cNvPr id="153672" name="Oval 72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53673" name="Rectangle 73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674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675" name="AutoShape 75"/>
              <p:cNvCxnSpPr>
                <a:cxnSpLocks noChangeShapeType="1"/>
                <a:stCxn id="153672" idx="4"/>
                <a:endCxn id="153673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676" name="AutoShape 76"/>
              <p:cNvCxnSpPr>
                <a:cxnSpLocks noChangeShapeType="1"/>
                <a:stCxn id="153672" idx="4"/>
                <a:endCxn id="153674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sp>
          <p:nvSpPr>
            <p:cNvPr id="153677" name="AutoShape 77"/>
            <p:cNvSpPr>
              <a:spLocks noChangeArrowheads="1"/>
            </p:cNvSpPr>
            <p:nvPr/>
          </p:nvSpPr>
          <p:spPr bwMode="auto">
            <a:xfrm>
              <a:off x="4942" y="3600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1</a:t>
              </a:r>
            </a:p>
          </p:txBody>
        </p:sp>
        <p:grpSp>
          <p:nvGrpSpPr>
            <p:cNvPr id="5" name="Group 78"/>
            <p:cNvGrpSpPr>
              <a:grpSpLocks/>
            </p:cNvGrpSpPr>
            <p:nvPr/>
          </p:nvGrpSpPr>
          <p:grpSpPr bwMode="auto">
            <a:xfrm>
              <a:off x="4812" y="3222"/>
              <a:ext cx="228" cy="240"/>
              <a:chOff x="2548" y="3224"/>
              <a:chExt cx="228" cy="240"/>
            </a:xfrm>
          </p:grpSpPr>
          <p:sp>
            <p:nvSpPr>
              <p:cNvPr id="153679" name="Oval 79"/>
              <p:cNvSpPr>
                <a:spLocks noChangeAspect="1" noChangeArrowheads="1"/>
              </p:cNvSpPr>
              <p:nvPr/>
            </p:nvSpPr>
            <p:spPr bwMode="auto">
              <a:xfrm>
                <a:off x="2597" y="32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53680" name="Rectangle 80"/>
              <p:cNvSpPr>
                <a:spLocks noChangeAspect="1" noChangeArrowheads="1"/>
              </p:cNvSpPr>
              <p:nvPr/>
            </p:nvSpPr>
            <p:spPr bwMode="auto">
              <a:xfrm>
                <a:off x="2548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681" name="Rectangle 81"/>
              <p:cNvSpPr>
                <a:spLocks noChangeAspect="1" noChangeArrowheads="1"/>
              </p:cNvSpPr>
              <p:nvPr/>
            </p:nvSpPr>
            <p:spPr bwMode="auto">
              <a:xfrm>
                <a:off x="2710" y="33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682" name="AutoShape 82"/>
              <p:cNvCxnSpPr>
                <a:cxnSpLocks noChangeShapeType="1"/>
                <a:stCxn id="153679" idx="4"/>
                <a:endCxn id="153680" idx="0"/>
              </p:cNvCxnSpPr>
              <p:nvPr/>
            </p:nvCxnSpPr>
            <p:spPr bwMode="auto">
              <a:xfrm flipH="1">
                <a:off x="2581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683" name="AutoShape 83"/>
              <p:cNvCxnSpPr>
                <a:cxnSpLocks noChangeShapeType="1"/>
                <a:stCxn id="153679" idx="4"/>
                <a:endCxn id="153681" idx="0"/>
              </p:cNvCxnSpPr>
              <p:nvPr/>
            </p:nvCxnSpPr>
            <p:spPr bwMode="auto">
              <a:xfrm>
                <a:off x="2662" y="33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cxnSp>
          <p:nvCxnSpPr>
            <p:cNvPr id="153684" name="AutoShape 84"/>
            <p:cNvCxnSpPr>
              <a:cxnSpLocks noChangeShapeType="1"/>
              <a:stCxn id="153680" idx="2"/>
              <a:endCxn id="153664" idx="0"/>
            </p:cNvCxnSpPr>
            <p:nvPr/>
          </p:nvCxnSpPr>
          <p:spPr bwMode="auto">
            <a:xfrm flipH="1">
              <a:off x="4738" y="3462"/>
              <a:ext cx="107" cy="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685" name="AutoShape 85"/>
            <p:cNvCxnSpPr>
              <a:cxnSpLocks noChangeShapeType="1"/>
              <a:stCxn id="153681" idx="2"/>
              <a:endCxn id="153677" idx="0"/>
            </p:cNvCxnSpPr>
            <p:nvPr/>
          </p:nvCxnSpPr>
          <p:spPr bwMode="auto">
            <a:xfrm>
              <a:off x="5007" y="3462"/>
              <a:ext cx="79" cy="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3686" name="AutoShape 86"/>
            <p:cNvCxnSpPr>
              <a:cxnSpLocks noChangeShapeType="1"/>
              <a:stCxn id="153673" idx="2"/>
              <a:endCxn id="153664" idx="0"/>
            </p:cNvCxnSpPr>
            <p:nvPr/>
          </p:nvCxnSpPr>
          <p:spPr bwMode="auto">
            <a:xfrm>
              <a:off x="4527" y="3092"/>
              <a:ext cx="211" cy="5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687" name="AutoShape 87"/>
            <p:cNvCxnSpPr>
              <a:cxnSpLocks noChangeShapeType="1"/>
              <a:stCxn id="153674" idx="2"/>
              <a:endCxn id="153679" idx="0"/>
            </p:cNvCxnSpPr>
            <p:nvPr/>
          </p:nvCxnSpPr>
          <p:spPr bwMode="auto">
            <a:xfrm>
              <a:off x="4689" y="3092"/>
              <a:ext cx="237" cy="13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3688" name="AutoShape 88"/>
            <p:cNvCxnSpPr>
              <a:cxnSpLocks noChangeShapeType="1"/>
              <a:stCxn id="153667" idx="2"/>
              <a:endCxn id="153672" idx="0"/>
            </p:cNvCxnSpPr>
            <p:nvPr/>
          </p:nvCxnSpPr>
          <p:spPr bwMode="auto">
            <a:xfrm flipH="1">
              <a:off x="4608" y="2664"/>
              <a:ext cx="207" cy="1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689" name="AutoShape 89"/>
            <p:cNvCxnSpPr>
              <a:cxnSpLocks noChangeShapeType="1"/>
              <a:stCxn id="153668" idx="2"/>
              <a:endCxn id="153679" idx="0"/>
            </p:cNvCxnSpPr>
            <p:nvPr/>
          </p:nvCxnSpPr>
          <p:spPr bwMode="auto">
            <a:xfrm flipH="1">
              <a:off x="4926" y="2664"/>
              <a:ext cx="51" cy="5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3690" name="Text Box 90"/>
          <p:cNvSpPr txBox="1">
            <a:spLocks noChangeArrowheads="1"/>
          </p:cNvSpPr>
          <p:nvPr/>
        </p:nvSpPr>
        <p:spPr bwMode="auto">
          <a:xfrm>
            <a:off x="2362200" y="4586288"/>
            <a:ext cx="603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*</a:t>
            </a:r>
          </a:p>
        </p:txBody>
      </p:sp>
      <p:sp>
        <p:nvSpPr>
          <p:cNvPr id="153691" name="Oval 91"/>
          <p:cNvSpPr>
            <a:spLocks noChangeAspect="1" noChangeArrowheads="1"/>
          </p:cNvSpPr>
          <p:nvPr/>
        </p:nvSpPr>
        <p:spPr bwMode="auto">
          <a:xfrm>
            <a:off x="5106988" y="1831975"/>
            <a:ext cx="225425" cy="24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692" name="Oval 92"/>
          <p:cNvSpPr>
            <a:spLocks noChangeAspect="1" noChangeArrowheads="1"/>
          </p:cNvSpPr>
          <p:nvPr/>
        </p:nvSpPr>
        <p:spPr bwMode="auto">
          <a:xfrm>
            <a:off x="5106988" y="2341563"/>
            <a:ext cx="225425" cy="2428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693" name="Oval 93"/>
          <p:cNvSpPr>
            <a:spLocks noChangeAspect="1" noChangeArrowheads="1"/>
          </p:cNvSpPr>
          <p:nvPr/>
        </p:nvSpPr>
        <p:spPr bwMode="auto">
          <a:xfrm>
            <a:off x="5108575" y="2852738"/>
            <a:ext cx="225425" cy="2444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153694" name="AutoShape 94"/>
          <p:cNvCxnSpPr>
            <a:cxnSpLocks noChangeAspect="1" noChangeShapeType="1"/>
            <a:stCxn id="153691" idx="4"/>
            <a:endCxn id="153692" idx="0"/>
          </p:cNvCxnSpPr>
          <p:nvPr/>
        </p:nvCxnSpPr>
        <p:spPr bwMode="auto">
          <a:xfrm>
            <a:off x="5219700" y="2074863"/>
            <a:ext cx="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95" name="AutoShape 95"/>
          <p:cNvCxnSpPr>
            <a:cxnSpLocks noChangeShapeType="1"/>
            <a:stCxn id="153692" idx="4"/>
            <a:endCxn id="153693" idx="0"/>
          </p:cNvCxnSpPr>
          <p:nvPr/>
        </p:nvCxnSpPr>
        <p:spPr bwMode="auto">
          <a:xfrm>
            <a:off x="5219700" y="2584450"/>
            <a:ext cx="1588" cy="2682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748" name="Oval 148"/>
          <p:cNvSpPr>
            <a:spLocks noChangeAspect="1" noChangeArrowheads="1"/>
          </p:cNvSpPr>
          <p:nvPr/>
        </p:nvSpPr>
        <p:spPr bwMode="auto">
          <a:xfrm>
            <a:off x="7469188" y="1831975"/>
            <a:ext cx="225425" cy="24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749" name="Oval 149"/>
          <p:cNvSpPr>
            <a:spLocks noChangeAspect="1" noChangeArrowheads="1"/>
          </p:cNvSpPr>
          <p:nvPr/>
        </p:nvSpPr>
        <p:spPr bwMode="auto">
          <a:xfrm>
            <a:off x="7469188" y="2341563"/>
            <a:ext cx="225425" cy="2428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750" name="Oval 150"/>
          <p:cNvSpPr>
            <a:spLocks noChangeAspect="1" noChangeArrowheads="1"/>
          </p:cNvSpPr>
          <p:nvPr/>
        </p:nvSpPr>
        <p:spPr bwMode="auto">
          <a:xfrm>
            <a:off x="7775575" y="2852738"/>
            <a:ext cx="225425" cy="2444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153751" name="AutoShape 151"/>
          <p:cNvCxnSpPr>
            <a:cxnSpLocks noChangeAspect="1" noChangeShapeType="1"/>
            <a:stCxn id="153748" idx="4"/>
            <a:endCxn id="153749" idx="0"/>
          </p:cNvCxnSpPr>
          <p:nvPr/>
        </p:nvCxnSpPr>
        <p:spPr bwMode="auto">
          <a:xfrm>
            <a:off x="7581900" y="2074863"/>
            <a:ext cx="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752" name="AutoShape 152"/>
          <p:cNvCxnSpPr>
            <a:cxnSpLocks noChangeShapeType="1"/>
            <a:stCxn id="153749" idx="4"/>
            <a:endCxn id="153750" idx="0"/>
          </p:cNvCxnSpPr>
          <p:nvPr/>
        </p:nvCxnSpPr>
        <p:spPr bwMode="auto">
          <a:xfrm>
            <a:off x="7581900" y="2584450"/>
            <a:ext cx="306388" cy="2682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753" name="Oval 153"/>
          <p:cNvSpPr>
            <a:spLocks noChangeAspect="1" noChangeArrowheads="1"/>
          </p:cNvSpPr>
          <p:nvPr/>
        </p:nvSpPr>
        <p:spPr bwMode="auto">
          <a:xfrm>
            <a:off x="7162800" y="2859088"/>
            <a:ext cx="225425" cy="2444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 anchorCtr="1"/>
          <a:lstStyle/>
          <a:p>
            <a:pPr eaLnBrk="1" hangingPunct="1"/>
            <a:r>
              <a:rPr lang="en-US" sz="1200" b="1">
                <a:latin typeface="Arial" charset="0"/>
                <a:cs typeface="Arial" charset="0"/>
              </a:rPr>
              <a:t>C</a:t>
            </a:r>
          </a:p>
        </p:txBody>
      </p:sp>
      <p:cxnSp>
        <p:nvCxnSpPr>
          <p:cNvPr id="153754" name="AutoShape 154"/>
          <p:cNvCxnSpPr>
            <a:cxnSpLocks noChangeShapeType="1"/>
            <a:stCxn id="153749" idx="4"/>
            <a:endCxn id="153753" idx="0"/>
          </p:cNvCxnSpPr>
          <p:nvPr/>
        </p:nvCxnSpPr>
        <p:spPr bwMode="auto">
          <a:xfrm flipH="1">
            <a:off x="7275513" y="2584450"/>
            <a:ext cx="306387" cy="27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794" name="Text Box 194"/>
          <p:cNvSpPr txBox="1">
            <a:spLocks noChangeArrowheads="1"/>
          </p:cNvSpPr>
          <p:nvPr/>
        </p:nvSpPr>
        <p:spPr bwMode="auto">
          <a:xfrm>
            <a:off x="5334000" y="4464050"/>
            <a:ext cx="6619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=</a:t>
            </a:r>
          </a:p>
        </p:txBody>
      </p:sp>
      <p:graphicFrame>
        <p:nvGraphicFramePr>
          <p:cNvPr id="154087" name="Group 487"/>
          <p:cNvGraphicFramePr>
            <a:graphicFrameLocks noGrp="1"/>
          </p:cNvGraphicFramePr>
          <p:nvPr/>
        </p:nvGraphicFramePr>
        <p:xfrm>
          <a:off x="3352800" y="1800225"/>
          <a:ext cx="1524000" cy="1628775"/>
        </p:xfrm>
        <a:graphic>
          <a:graphicData uri="http://schemas.openxmlformats.org/drawingml/2006/table">
            <a:tbl>
              <a:tblPr/>
              <a:tblGrid>
                <a:gridCol w="342900"/>
                <a:gridCol w="342900"/>
                <a:gridCol w="341313"/>
                <a:gridCol w="49688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g(ABD)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112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0" marR="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355"/>
          <p:cNvGrpSpPr>
            <a:grpSpLocks/>
          </p:cNvGrpSpPr>
          <p:nvPr/>
        </p:nvGrpSpPr>
        <p:grpSpPr bwMode="auto">
          <a:xfrm>
            <a:off x="3429000" y="3962400"/>
            <a:ext cx="1562100" cy="2362200"/>
            <a:chOff x="2160" y="2496"/>
            <a:chExt cx="984" cy="1488"/>
          </a:xfrm>
        </p:grpSpPr>
        <p:sp>
          <p:nvSpPr>
            <p:cNvPr id="153900" name="AutoShape 300"/>
            <p:cNvSpPr>
              <a:spLocks noChangeArrowheads="1"/>
            </p:cNvSpPr>
            <p:nvPr/>
          </p:nvSpPr>
          <p:spPr bwMode="auto">
            <a:xfrm>
              <a:off x="2160" y="289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1" name="AutoShape 301"/>
            <p:cNvSpPr>
              <a:spLocks noChangeArrowheads="1"/>
            </p:cNvSpPr>
            <p:nvPr/>
          </p:nvSpPr>
          <p:spPr bwMode="auto">
            <a:xfrm>
              <a:off x="2160" y="3696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0</a:t>
              </a:r>
            </a:p>
          </p:txBody>
        </p:sp>
        <p:sp>
          <p:nvSpPr>
            <p:cNvPr id="153902" name="AutoShape 302"/>
            <p:cNvSpPr>
              <a:spLocks noChangeArrowheads="1"/>
            </p:cNvSpPr>
            <p:nvPr/>
          </p:nvSpPr>
          <p:spPr bwMode="auto">
            <a:xfrm>
              <a:off x="2508" y="249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eaLnBrk="1" hangingPunct="1"/>
              <a:endParaRPr lang="en-US" b="1">
                <a:latin typeface="Times New Roman" pitchFamily="18" charset="0"/>
              </a:endParaRPr>
            </a:p>
          </p:txBody>
        </p:sp>
        <p:grpSp>
          <p:nvGrpSpPr>
            <p:cNvPr id="7" name="Group 303"/>
            <p:cNvGrpSpPr>
              <a:grpSpLocks/>
            </p:cNvGrpSpPr>
            <p:nvPr/>
          </p:nvGrpSpPr>
          <p:grpSpPr bwMode="auto">
            <a:xfrm>
              <a:off x="2538" y="2520"/>
              <a:ext cx="228" cy="240"/>
              <a:chOff x="2208" y="1656"/>
              <a:chExt cx="228" cy="240"/>
            </a:xfrm>
          </p:grpSpPr>
          <p:sp>
            <p:nvSpPr>
              <p:cNvPr id="153904" name="Oval 304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53905" name="Rectangle 305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906" name="Rectangle 306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907" name="AutoShape 307"/>
              <p:cNvCxnSpPr>
                <a:cxnSpLocks noChangeShapeType="1"/>
                <a:stCxn id="153904" idx="4"/>
                <a:endCxn id="153905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908" name="AutoShape 308"/>
              <p:cNvCxnSpPr>
                <a:cxnSpLocks noChangeShapeType="1"/>
                <a:stCxn id="153904" idx="4"/>
                <a:endCxn id="153906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grpSp>
          <p:nvGrpSpPr>
            <p:cNvPr id="8" name="Group 309"/>
            <p:cNvGrpSpPr>
              <a:grpSpLocks/>
            </p:cNvGrpSpPr>
            <p:nvPr/>
          </p:nvGrpSpPr>
          <p:grpSpPr bwMode="auto">
            <a:xfrm>
              <a:off x="2190" y="2920"/>
              <a:ext cx="228" cy="240"/>
              <a:chOff x="2208" y="1656"/>
              <a:chExt cx="228" cy="240"/>
            </a:xfrm>
          </p:grpSpPr>
          <p:sp>
            <p:nvSpPr>
              <p:cNvPr id="153910" name="Oval 310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53911" name="Rectangle 311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912" name="Rectangle 312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913" name="AutoShape 313"/>
              <p:cNvCxnSpPr>
                <a:cxnSpLocks noChangeShapeType="1"/>
                <a:stCxn id="153910" idx="4"/>
                <a:endCxn id="153911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914" name="AutoShape 314"/>
              <p:cNvCxnSpPr>
                <a:cxnSpLocks noChangeShapeType="1"/>
                <a:stCxn id="153910" idx="4"/>
                <a:endCxn id="153912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sp>
          <p:nvSpPr>
            <p:cNvPr id="153915" name="AutoShape 315"/>
            <p:cNvSpPr>
              <a:spLocks noChangeArrowheads="1"/>
            </p:cNvSpPr>
            <p:nvPr/>
          </p:nvSpPr>
          <p:spPr bwMode="auto">
            <a:xfrm>
              <a:off x="2856" y="3696"/>
              <a:ext cx="288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defTabSz="1411288" eaLnBrk="1" hangingPunct="1"/>
              <a:r>
                <a:rPr lang="en-US" sz="2000" b="1">
                  <a:latin typeface="Arial" charset="0"/>
                </a:rPr>
                <a:t>1</a:t>
              </a:r>
            </a:p>
          </p:txBody>
        </p:sp>
        <p:sp>
          <p:nvSpPr>
            <p:cNvPr id="153916" name="AutoShape 316"/>
            <p:cNvSpPr>
              <a:spLocks noChangeArrowheads="1"/>
            </p:cNvSpPr>
            <p:nvPr/>
          </p:nvSpPr>
          <p:spPr bwMode="auto">
            <a:xfrm>
              <a:off x="2376" y="329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317"/>
            <p:cNvGrpSpPr>
              <a:grpSpLocks/>
            </p:cNvGrpSpPr>
            <p:nvPr/>
          </p:nvGrpSpPr>
          <p:grpSpPr bwMode="auto">
            <a:xfrm>
              <a:off x="2406" y="3320"/>
              <a:ext cx="228" cy="240"/>
              <a:chOff x="2208" y="1656"/>
              <a:chExt cx="228" cy="240"/>
            </a:xfrm>
          </p:grpSpPr>
          <p:sp>
            <p:nvSpPr>
              <p:cNvPr id="153918" name="Oval 318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53919" name="Rectangle 319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920" name="Rectangle 320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921" name="AutoShape 321"/>
              <p:cNvCxnSpPr>
                <a:cxnSpLocks noChangeShapeType="1"/>
                <a:stCxn id="153918" idx="4"/>
                <a:endCxn id="153919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922" name="AutoShape 322"/>
              <p:cNvCxnSpPr>
                <a:cxnSpLocks noChangeShapeType="1"/>
                <a:stCxn id="153918" idx="4"/>
                <a:endCxn id="153920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cxnSp>
          <p:nvCxnSpPr>
            <p:cNvPr id="153923" name="AutoShape 323"/>
            <p:cNvCxnSpPr>
              <a:cxnSpLocks noChangeShapeType="1"/>
              <a:stCxn id="153919" idx="2"/>
              <a:endCxn id="153901" idx="0"/>
            </p:cNvCxnSpPr>
            <p:nvPr/>
          </p:nvCxnSpPr>
          <p:spPr bwMode="auto">
            <a:xfrm flipH="1">
              <a:off x="2304" y="3560"/>
              <a:ext cx="135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924" name="AutoShape 324"/>
            <p:cNvCxnSpPr>
              <a:cxnSpLocks noChangeShapeType="1"/>
              <a:stCxn id="153920" idx="2"/>
              <a:endCxn id="153915" idx="0"/>
            </p:cNvCxnSpPr>
            <p:nvPr/>
          </p:nvCxnSpPr>
          <p:spPr bwMode="auto">
            <a:xfrm>
              <a:off x="2601" y="3560"/>
              <a:ext cx="399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3925" name="AutoShape 325"/>
            <p:cNvCxnSpPr>
              <a:cxnSpLocks noChangeShapeType="1"/>
              <a:stCxn id="153911" idx="2"/>
              <a:endCxn id="153901" idx="0"/>
            </p:cNvCxnSpPr>
            <p:nvPr/>
          </p:nvCxnSpPr>
          <p:spPr bwMode="auto">
            <a:xfrm>
              <a:off x="2223" y="3160"/>
              <a:ext cx="81" cy="5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926" name="AutoShape 326"/>
            <p:cNvCxnSpPr>
              <a:cxnSpLocks noChangeShapeType="1"/>
              <a:stCxn id="153912" idx="2"/>
              <a:endCxn id="153918" idx="0"/>
            </p:cNvCxnSpPr>
            <p:nvPr/>
          </p:nvCxnSpPr>
          <p:spPr bwMode="auto">
            <a:xfrm>
              <a:off x="2385" y="3160"/>
              <a:ext cx="135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53927" name="AutoShape 327"/>
            <p:cNvSpPr>
              <a:spLocks noChangeArrowheads="1"/>
            </p:cNvSpPr>
            <p:nvPr/>
          </p:nvSpPr>
          <p:spPr bwMode="auto">
            <a:xfrm>
              <a:off x="2856" y="3296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328"/>
            <p:cNvGrpSpPr>
              <a:grpSpLocks/>
            </p:cNvGrpSpPr>
            <p:nvPr/>
          </p:nvGrpSpPr>
          <p:grpSpPr bwMode="auto">
            <a:xfrm>
              <a:off x="2886" y="3320"/>
              <a:ext cx="228" cy="240"/>
              <a:chOff x="2208" y="1656"/>
              <a:chExt cx="228" cy="240"/>
            </a:xfrm>
          </p:grpSpPr>
          <p:sp>
            <p:nvSpPr>
              <p:cNvPr id="153929" name="Oval 329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D</a:t>
                </a:r>
              </a:p>
            </p:txBody>
          </p:sp>
          <p:sp>
            <p:nvSpPr>
              <p:cNvPr id="153930" name="Rectangle 330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931" name="Rectangle 331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932" name="AutoShape 332"/>
              <p:cNvCxnSpPr>
                <a:cxnSpLocks noChangeShapeType="1"/>
                <a:stCxn id="153929" idx="4"/>
                <a:endCxn id="153930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933" name="AutoShape 333"/>
              <p:cNvCxnSpPr>
                <a:cxnSpLocks noChangeShapeType="1"/>
                <a:stCxn id="153929" idx="4"/>
                <a:endCxn id="153931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cxnSp>
          <p:nvCxnSpPr>
            <p:cNvPr id="153934" name="AutoShape 334"/>
            <p:cNvCxnSpPr>
              <a:cxnSpLocks noChangeShapeType="1"/>
              <a:stCxn id="153930" idx="2"/>
              <a:endCxn id="153915" idx="0"/>
            </p:cNvCxnSpPr>
            <p:nvPr/>
          </p:nvCxnSpPr>
          <p:spPr bwMode="auto">
            <a:xfrm>
              <a:off x="2919" y="3560"/>
              <a:ext cx="81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935" name="AutoShape 335"/>
            <p:cNvCxnSpPr>
              <a:cxnSpLocks noChangeShapeType="1"/>
              <a:stCxn id="153931" idx="2"/>
              <a:endCxn id="153901" idx="0"/>
            </p:cNvCxnSpPr>
            <p:nvPr/>
          </p:nvCxnSpPr>
          <p:spPr bwMode="auto">
            <a:xfrm flipH="1">
              <a:off x="2304" y="3560"/>
              <a:ext cx="777" cy="1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3936" name="AutoShape 336"/>
            <p:cNvCxnSpPr>
              <a:cxnSpLocks noChangeShapeType="1"/>
              <a:stCxn id="153905" idx="2"/>
              <a:endCxn id="153910" idx="0"/>
            </p:cNvCxnSpPr>
            <p:nvPr/>
          </p:nvCxnSpPr>
          <p:spPr bwMode="auto">
            <a:xfrm flipH="1">
              <a:off x="2304" y="2760"/>
              <a:ext cx="267" cy="1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sp>
          <p:nvSpPr>
            <p:cNvPr id="153937" name="AutoShape 337"/>
            <p:cNvSpPr>
              <a:spLocks noChangeArrowheads="1"/>
            </p:cNvSpPr>
            <p:nvPr/>
          </p:nvSpPr>
          <p:spPr bwMode="auto">
            <a:xfrm>
              <a:off x="2856" y="289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3938" name="AutoShape 338"/>
            <p:cNvCxnSpPr>
              <a:cxnSpLocks noChangeShapeType="1"/>
              <a:stCxn id="153906" idx="2"/>
              <a:endCxn id="153940" idx="0"/>
            </p:cNvCxnSpPr>
            <p:nvPr/>
          </p:nvCxnSpPr>
          <p:spPr bwMode="auto">
            <a:xfrm>
              <a:off x="2733" y="2760"/>
              <a:ext cx="267" cy="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grpSp>
          <p:nvGrpSpPr>
            <p:cNvPr id="11" name="Group 339"/>
            <p:cNvGrpSpPr>
              <a:grpSpLocks/>
            </p:cNvGrpSpPr>
            <p:nvPr/>
          </p:nvGrpSpPr>
          <p:grpSpPr bwMode="auto">
            <a:xfrm>
              <a:off x="2886" y="2922"/>
              <a:ext cx="228" cy="240"/>
              <a:chOff x="2208" y="1656"/>
              <a:chExt cx="228" cy="240"/>
            </a:xfrm>
          </p:grpSpPr>
          <p:sp>
            <p:nvSpPr>
              <p:cNvPr id="153940" name="Oval 340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53941" name="Rectangle 341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3942" name="Rectangle 342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3943" name="AutoShape 343"/>
              <p:cNvCxnSpPr>
                <a:cxnSpLocks noChangeShapeType="1"/>
                <a:stCxn id="153940" idx="4"/>
                <a:endCxn id="153941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944" name="AutoShape 344"/>
              <p:cNvCxnSpPr>
                <a:cxnSpLocks noChangeShapeType="1"/>
                <a:stCxn id="153940" idx="4"/>
                <a:endCxn id="153942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  <p:cxnSp>
          <p:nvCxnSpPr>
            <p:cNvPr id="153945" name="AutoShape 345"/>
            <p:cNvCxnSpPr>
              <a:cxnSpLocks noChangeShapeType="1"/>
              <a:stCxn id="153941" idx="2"/>
              <a:endCxn id="153918" idx="0"/>
            </p:cNvCxnSpPr>
            <p:nvPr/>
          </p:nvCxnSpPr>
          <p:spPr bwMode="auto">
            <a:xfrm flipH="1">
              <a:off x="2520" y="3162"/>
              <a:ext cx="399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153946" name="AutoShape 346"/>
            <p:cNvCxnSpPr>
              <a:cxnSpLocks noChangeShapeType="1"/>
              <a:stCxn id="153942" idx="2"/>
              <a:endCxn id="153929" idx="0"/>
            </p:cNvCxnSpPr>
            <p:nvPr/>
          </p:nvCxnSpPr>
          <p:spPr bwMode="auto">
            <a:xfrm flipH="1">
              <a:off x="3000" y="3162"/>
              <a:ext cx="81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12" name="Group 485"/>
          <p:cNvGrpSpPr>
            <a:grpSpLocks/>
          </p:cNvGrpSpPr>
          <p:nvPr/>
        </p:nvGrpSpPr>
        <p:grpSpPr bwMode="auto">
          <a:xfrm>
            <a:off x="6175375" y="3962400"/>
            <a:ext cx="2549525" cy="2362200"/>
            <a:chOff x="3890" y="2496"/>
            <a:chExt cx="1606" cy="1488"/>
          </a:xfrm>
        </p:grpSpPr>
        <p:grpSp>
          <p:nvGrpSpPr>
            <p:cNvPr id="13" name="Group 429"/>
            <p:cNvGrpSpPr>
              <a:grpSpLocks/>
            </p:cNvGrpSpPr>
            <p:nvPr/>
          </p:nvGrpSpPr>
          <p:grpSpPr bwMode="auto">
            <a:xfrm>
              <a:off x="3890" y="2496"/>
              <a:ext cx="1606" cy="1488"/>
              <a:chOff x="3674" y="2504"/>
              <a:chExt cx="1606" cy="1488"/>
            </a:xfrm>
          </p:grpSpPr>
          <p:grpSp>
            <p:nvGrpSpPr>
              <p:cNvPr id="14" name="Group 356"/>
              <p:cNvGrpSpPr>
                <a:grpSpLocks/>
              </p:cNvGrpSpPr>
              <p:nvPr/>
            </p:nvGrpSpPr>
            <p:grpSpPr bwMode="auto">
              <a:xfrm>
                <a:off x="4298" y="2504"/>
                <a:ext cx="288" cy="288"/>
                <a:chOff x="4464" y="960"/>
                <a:chExt cx="288" cy="288"/>
              </a:xfrm>
            </p:grpSpPr>
            <p:sp>
              <p:nvSpPr>
                <p:cNvPr id="153957" name="AutoShape 357"/>
                <p:cNvSpPr>
                  <a:spLocks noChangeArrowheads="1"/>
                </p:cNvSpPr>
                <p:nvPr/>
              </p:nvSpPr>
              <p:spPr bwMode="auto">
                <a:xfrm>
                  <a:off x="4464" y="960"/>
                  <a:ext cx="288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91432" tIns="45716" rIns="91432" bIns="45716" anchor="ctr"/>
                <a:lstStyle/>
                <a:p>
                  <a:pPr eaLnBrk="1" hangingPunct="1"/>
                  <a:endParaRPr lang="en-US" b="1">
                    <a:latin typeface="Times New Roman" pitchFamily="18" charset="0"/>
                  </a:endParaRPr>
                </a:p>
              </p:txBody>
            </p:sp>
            <p:grpSp>
              <p:nvGrpSpPr>
                <p:cNvPr id="15" name="Group 358"/>
                <p:cNvGrpSpPr>
                  <a:grpSpLocks/>
                </p:cNvGrpSpPr>
                <p:nvPr/>
              </p:nvGrpSpPr>
              <p:grpSpPr bwMode="auto">
                <a:xfrm>
                  <a:off x="4494" y="984"/>
                  <a:ext cx="228" cy="240"/>
                  <a:chOff x="2208" y="1656"/>
                  <a:chExt cx="228" cy="240"/>
                </a:xfrm>
              </p:grpSpPr>
              <p:sp>
                <p:nvSpPr>
                  <p:cNvPr id="153959" name="Oval 35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57" y="1656"/>
                    <a:ext cx="130" cy="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45716" tIns="0" rIns="4571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A</a:t>
                    </a:r>
                  </a:p>
                </p:txBody>
              </p:sp>
              <p:sp>
                <p:nvSpPr>
                  <p:cNvPr id="153960" name="Rectangle 36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8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53961" name="Rectangle 36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70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cxnSp>
                <p:nvCxnSpPr>
                  <p:cNvPr id="153962" name="AutoShape 362"/>
                  <p:cNvCxnSpPr>
                    <a:cxnSpLocks noChangeShapeType="1"/>
                    <a:stCxn id="153959" idx="4"/>
                    <a:endCxn id="153960" idx="0"/>
                  </p:cNvCxnSpPr>
                  <p:nvPr/>
                </p:nvCxnSpPr>
                <p:spPr bwMode="auto">
                  <a:xfrm flipH="1">
                    <a:off x="2241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153963" name="AutoShape 363"/>
                  <p:cNvCxnSpPr>
                    <a:cxnSpLocks noChangeShapeType="1"/>
                    <a:stCxn id="153959" idx="4"/>
                    <a:endCxn id="153961" idx="0"/>
                  </p:cNvCxnSpPr>
                  <p:nvPr/>
                </p:nvCxnSpPr>
                <p:spPr bwMode="auto">
                  <a:xfrm>
                    <a:off x="2322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</p:grpSp>
          </p:grpSp>
          <p:cxnSp>
            <p:nvCxnSpPr>
              <p:cNvPr id="153965" name="AutoShape 365"/>
              <p:cNvCxnSpPr>
                <a:cxnSpLocks noChangeShapeType="1"/>
                <a:stCxn id="153960" idx="2"/>
                <a:endCxn id="153968" idx="0"/>
              </p:cNvCxnSpPr>
              <p:nvPr/>
            </p:nvCxnSpPr>
            <p:spPr bwMode="auto">
              <a:xfrm flipH="1">
                <a:off x="3970" y="2768"/>
                <a:ext cx="391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53966" name="AutoShape 366"/>
              <p:cNvCxnSpPr>
                <a:cxnSpLocks noChangeShapeType="1"/>
                <a:stCxn id="153961" idx="2"/>
              </p:cNvCxnSpPr>
              <p:nvPr/>
            </p:nvCxnSpPr>
            <p:spPr bwMode="auto">
              <a:xfrm>
                <a:off x="4523" y="2768"/>
                <a:ext cx="391" cy="13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grpSp>
            <p:nvGrpSpPr>
              <p:cNvPr id="16" name="Group 367"/>
              <p:cNvGrpSpPr>
                <a:grpSpLocks/>
              </p:cNvGrpSpPr>
              <p:nvPr/>
            </p:nvGrpSpPr>
            <p:grpSpPr bwMode="auto">
              <a:xfrm>
                <a:off x="3826" y="2904"/>
                <a:ext cx="288" cy="288"/>
                <a:chOff x="3312" y="1968"/>
                <a:chExt cx="288" cy="288"/>
              </a:xfrm>
            </p:grpSpPr>
            <p:sp>
              <p:nvSpPr>
                <p:cNvPr id="153968" name="AutoShape 368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288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7" name="Group 369"/>
                <p:cNvGrpSpPr>
                  <a:grpSpLocks/>
                </p:cNvGrpSpPr>
                <p:nvPr/>
              </p:nvGrpSpPr>
              <p:grpSpPr bwMode="auto">
                <a:xfrm>
                  <a:off x="3342" y="1992"/>
                  <a:ext cx="228" cy="240"/>
                  <a:chOff x="2230" y="2824"/>
                  <a:chExt cx="228" cy="240"/>
                </a:xfrm>
              </p:grpSpPr>
              <p:sp>
                <p:nvSpPr>
                  <p:cNvPr id="153970" name="Oval 37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79" y="2824"/>
                    <a:ext cx="130" cy="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45716" tIns="0" rIns="4571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B</a:t>
                    </a:r>
                  </a:p>
                </p:txBody>
              </p:sp>
              <p:sp>
                <p:nvSpPr>
                  <p:cNvPr id="153971" name="Rectangle 3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30" y="2981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53972" name="Rectangle 3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92" y="2981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cxnSp>
                <p:nvCxnSpPr>
                  <p:cNvPr id="153973" name="AutoShape 373"/>
                  <p:cNvCxnSpPr>
                    <a:cxnSpLocks noChangeShapeType="1"/>
                    <a:stCxn id="153970" idx="4"/>
                    <a:endCxn id="153971" idx="0"/>
                  </p:cNvCxnSpPr>
                  <p:nvPr/>
                </p:nvCxnSpPr>
                <p:spPr bwMode="auto">
                  <a:xfrm flipH="1">
                    <a:off x="2263" y="2939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153974" name="AutoShape 374"/>
                  <p:cNvCxnSpPr>
                    <a:cxnSpLocks noChangeShapeType="1"/>
                    <a:stCxn id="153970" idx="4"/>
                    <a:endCxn id="153972" idx="0"/>
                  </p:cNvCxnSpPr>
                  <p:nvPr/>
                </p:nvCxnSpPr>
                <p:spPr bwMode="auto">
                  <a:xfrm>
                    <a:off x="2344" y="2939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</p:grpSp>
          </p:grpSp>
          <p:cxnSp>
            <p:nvCxnSpPr>
              <p:cNvPr id="153976" name="AutoShape 376"/>
              <p:cNvCxnSpPr>
                <a:cxnSpLocks noChangeShapeType="1"/>
                <a:stCxn id="153971" idx="2"/>
                <a:endCxn id="153977" idx="0"/>
              </p:cNvCxnSpPr>
              <p:nvPr/>
            </p:nvCxnSpPr>
            <p:spPr bwMode="auto">
              <a:xfrm flipH="1">
                <a:off x="3818" y="3168"/>
                <a:ext cx="71" cy="5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153977" name="AutoShape 377"/>
              <p:cNvSpPr>
                <a:spLocks noChangeArrowheads="1"/>
              </p:cNvSpPr>
              <p:nvPr/>
            </p:nvSpPr>
            <p:spPr bwMode="auto">
              <a:xfrm>
                <a:off x="3674" y="3704"/>
                <a:ext cx="288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2000" b="1">
                    <a:latin typeface="Arial" charset="0"/>
                  </a:rPr>
                  <a:t>0</a:t>
                </a:r>
              </a:p>
            </p:txBody>
          </p:sp>
          <p:cxnSp>
            <p:nvCxnSpPr>
              <p:cNvPr id="153978" name="AutoShape 378"/>
              <p:cNvCxnSpPr>
                <a:cxnSpLocks noChangeShapeType="1"/>
                <a:stCxn id="153972" idx="2"/>
                <a:endCxn id="153981" idx="0"/>
              </p:cNvCxnSpPr>
              <p:nvPr/>
            </p:nvCxnSpPr>
            <p:spPr bwMode="auto">
              <a:xfrm>
                <a:off x="4051" y="3168"/>
                <a:ext cx="78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3979" name="AutoShape 379"/>
              <p:cNvCxnSpPr>
                <a:cxnSpLocks noChangeShapeType="1"/>
                <a:stCxn id="153972" idx="2"/>
                <a:endCxn id="153990" idx="0"/>
              </p:cNvCxnSpPr>
              <p:nvPr/>
            </p:nvCxnSpPr>
            <p:spPr bwMode="auto">
              <a:xfrm>
                <a:off x="4051" y="3168"/>
                <a:ext cx="543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grpSp>
            <p:nvGrpSpPr>
              <p:cNvPr id="18" name="Group 380"/>
              <p:cNvGrpSpPr>
                <a:grpSpLocks/>
              </p:cNvGrpSpPr>
              <p:nvPr/>
            </p:nvGrpSpPr>
            <p:grpSpPr bwMode="auto">
              <a:xfrm>
                <a:off x="3985" y="3304"/>
                <a:ext cx="288" cy="288"/>
                <a:chOff x="3264" y="2336"/>
                <a:chExt cx="288" cy="288"/>
              </a:xfrm>
            </p:grpSpPr>
            <p:sp>
              <p:nvSpPr>
                <p:cNvPr id="153981" name="AutoShape 381"/>
                <p:cNvSpPr>
                  <a:spLocks noChangeArrowheads="1"/>
                </p:cNvSpPr>
                <p:nvPr/>
              </p:nvSpPr>
              <p:spPr bwMode="auto">
                <a:xfrm>
                  <a:off x="3264" y="2336"/>
                  <a:ext cx="288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9" name="Group 382"/>
                <p:cNvGrpSpPr>
                  <a:grpSpLocks/>
                </p:cNvGrpSpPr>
                <p:nvPr/>
              </p:nvGrpSpPr>
              <p:grpSpPr bwMode="auto">
                <a:xfrm>
                  <a:off x="3294" y="2360"/>
                  <a:ext cx="228" cy="240"/>
                  <a:chOff x="2548" y="3224"/>
                  <a:chExt cx="228" cy="240"/>
                </a:xfrm>
              </p:grpSpPr>
              <p:sp>
                <p:nvSpPr>
                  <p:cNvPr id="153983" name="Oval 38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97" y="3224"/>
                    <a:ext cx="130" cy="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45716" tIns="0" rIns="4571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C</a:t>
                    </a:r>
                  </a:p>
                </p:txBody>
              </p:sp>
              <p:sp>
                <p:nvSpPr>
                  <p:cNvPr id="153984" name="Rectangle 38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548" y="3381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53985" name="Rectangle 38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710" y="3381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cxnSp>
                <p:nvCxnSpPr>
                  <p:cNvPr id="153986" name="AutoShape 386"/>
                  <p:cNvCxnSpPr>
                    <a:cxnSpLocks noChangeShapeType="1"/>
                    <a:stCxn id="153983" idx="4"/>
                    <a:endCxn id="153984" idx="0"/>
                  </p:cNvCxnSpPr>
                  <p:nvPr/>
                </p:nvCxnSpPr>
                <p:spPr bwMode="auto">
                  <a:xfrm flipH="1">
                    <a:off x="2581" y="3339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153987" name="AutoShape 387"/>
                  <p:cNvCxnSpPr>
                    <a:cxnSpLocks noChangeShapeType="1"/>
                    <a:stCxn id="153983" idx="4"/>
                    <a:endCxn id="153985" idx="0"/>
                  </p:cNvCxnSpPr>
                  <p:nvPr/>
                </p:nvCxnSpPr>
                <p:spPr bwMode="auto">
                  <a:xfrm>
                    <a:off x="2662" y="3339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</p:grpSp>
          </p:grpSp>
          <p:grpSp>
            <p:nvGrpSpPr>
              <p:cNvPr id="20" name="Group 389"/>
              <p:cNvGrpSpPr>
                <a:grpSpLocks/>
              </p:cNvGrpSpPr>
              <p:nvPr/>
            </p:nvGrpSpPr>
            <p:grpSpPr bwMode="auto">
              <a:xfrm>
                <a:off x="4450" y="3304"/>
                <a:ext cx="288" cy="288"/>
                <a:chOff x="2472" y="2432"/>
                <a:chExt cx="288" cy="288"/>
              </a:xfrm>
            </p:grpSpPr>
            <p:sp>
              <p:nvSpPr>
                <p:cNvPr id="153990" name="AutoShape 390"/>
                <p:cNvSpPr>
                  <a:spLocks noChangeArrowheads="1"/>
                </p:cNvSpPr>
                <p:nvPr/>
              </p:nvSpPr>
              <p:spPr bwMode="auto">
                <a:xfrm>
                  <a:off x="2472" y="2432"/>
                  <a:ext cx="288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" name="Group 391"/>
                <p:cNvGrpSpPr>
                  <a:grpSpLocks/>
                </p:cNvGrpSpPr>
                <p:nvPr/>
              </p:nvGrpSpPr>
              <p:grpSpPr bwMode="auto">
                <a:xfrm>
                  <a:off x="2502" y="2456"/>
                  <a:ext cx="228" cy="240"/>
                  <a:chOff x="2208" y="1656"/>
                  <a:chExt cx="228" cy="240"/>
                </a:xfrm>
              </p:grpSpPr>
              <p:sp>
                <p:nvSpPr>
                  <p:cNvPr id="153992" name="Oval 39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57" y="1656"/>
                    <a:ext cx="130" cy="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45716" tIns="0" rIns="4571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D</a:t>
                    </a:r>
                  </a:p>
                </p:txBody>
              </p:sp>
              <p:sp>
                <p:nvSpPr>
                  <p:cNvPr id="153993" name="Rectangle 39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8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53994" name="Rectangle 39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70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cxnSp>
                <p:nvCxnSpPr>
                  <p:cNvPr id="153995" name="AutoShape 395"/>
                  <p:cNvCxnSpPr>
                    <a:cxnSpLocks noChangeShapeType="1"/>
                    <a:stCxn id="153992" idx="4"/>
                    <a:endCxn id="153993" idx="0"/>
                  </p:cNvCxnSpPr>
                  <p:nvPr/>
                </p:nvCxnSpPr>
                <p:spPr bwMode="auto">
                  <a:xfrm flipH="1">
                    <a:off x="2241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153996" name="AutoShape 396"/>
                  <p:cNvCxnSpPr>
                    <a:cxnSpLocks noChangeShapeType="1"/>
                    <a:stCxn id="153992" idx="4"/>
                    <a:endCxn id="153994" idx="0"/>
                  </p:cNvCxnSpPr>
                  <p:nvPr/>
                </p:nvCxnSpPr>
                <p:spPr bwMode="auto">
                  <a:xfrm>
                    <a:off x="2322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</p:grpSp>
          </p:grpSp>
          <p:cxnSp>
            <p:nvCxnSpPr>
              <p:cNvPr id="153998" name="AutoShape 398"/>
              <p:cNvCxnSpPr>
                <a:cxnSpLocks noChangeShapeType="1"/>
                <a:stCxn id="153984" idx="2"/>
                <a:endCxn id="153977" idx="0"/>
              </p:cNvCxnSpPr>
              <p:nvPr/>
            </p:nvCxnSpPr>
            <p:spPr bwMode="auto">
              <a:xfrm flipH="1">
                <a:off x="3818" y="3568"/>
                <a:ext cx="230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sp>
            <p:nvSpPr>
              <p:cNvPr id="153999" name="AutoShape 399"/>
              <p:cNvSpPr>
                <a:spLocks noChangeArrowheads="1"/>
              </p:cNvSpPr>
              <p:nvPr/>
            </p:nvSpPr>
            <p:spPr bwMode="auto">
              <a:xfrm>
                <a:off x="4992" y="3704"/>
                <a:ext cx="288" cy="288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91432" tIns="45716" rIns="91432" bIns="45716" anchor="ctr"/>
              <a:lstStyle/>
              <a:p>
                <a:pPr defTabSz="1411288" eaLnBrk="1" hangingPunct="1"/>
                <a:r>
                  <a:rPr lang="en-US" sz="2000" b="1">
                    <a:latin typeface="Arial" charset="0"/>
                  </a:rPr>
                  <a:t>1</a:t>
                </a:r>
              </a:p>
            </p:txBody>
          </p:sp>
          <p:cxnSp>
            <p:nvCxnSpPr>
              <p:cNvPr id="154000" name="AutoShape 400"/>
              <p:cNvCxnSpPr>
                <a:cxnSpLocks noChangeShapeType="1"/>
                <a:stCxn id="153985" idx="2"/>
                <a:endCxn id="153999" idx="0"/>
              </p:cNvCxnSpPr>
              <p:nvPr/>
            </p:nvCxnSpPr>
            <p:spPr bwMode="auto">
              <a:xfrm>
                <a:off x="4210" y="3568"/>
                <a:ext cx="926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4001" name="AutoShape 401"/>
              <p:cNvCxnSpPr>
                <a:cxnSpLocks noChangeShapeType="1"/>
                <a:stCxn id="153993" idx="2"/>
                <a:endCxn id="153977" idx="0"/>
              </p:cNvCxnSpPr>
              <p:nvPr/>
            </p:nvCxnSpPr>
            <p:spPr bwMode="auto">
              <a:xfrm flipH="1">
                <a:off x="3818" y="3568"/>
                <a:ext cx="695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54002" name="AutoShape 402"/>
              <p:cNvCxnSpPr>
                <a:cxnSpLocks noChangeShapeType="1"/>
                <a:stCxn id="153994" idx="2"/>
                <a:endCxn id="153999" idx="0"/>
              </p:cNvCxnSpPr>
              <p:nvPr/>
            </p:nvCxnSpPr>
            <p:spPr bwMode="auto">
              <a:xfrm>
                <a:off x="4675" y="3568"/>
                <a:ext cx="461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grpSp>
            <p:nvGrpSpPr>
              <p:cNvPr id="22" name="Group 403"/>
              <p:cNvGrpSpPr>
                <a:grpSpLocks/>
              </p:cNvGrpSpPr>
              <p:nvPr/>
            </p:nvGrpSpPr>
            <p:grpSpPr bwMode="auto">
              <a:xfrm>
                <a:off x="4778" y="2906"/>
                <a:ext cx="288" cy="288"/>
                <a:chOff x="2472" y="2034"/>
                <a:chExt cx="288" cy="288"/>
              </a:xfrm>
            </p:grpSpPr>
            <p:sp>
              <p:nvSpPr>
                <p:cNvPr id="154004" name="AutoShape 404"/>
                <p:cNvSpPr>
                  <a:spLocks noChangeArrowheads="1"/>
                </p:cNvSpPr>
                <p:nvPr/>
              </p:nvSpPr>
              <p:spPr bwMode="auto">
                <a:xfrm>
                  <a:off x="2472" y="2034"/>
                  <a:ext cx="288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3" name="Group 405"/>
                <p:cNvGrpSpPr>
                  <a:grpSpLocks/>
                </p:cNvGrpSpPr>
                <p:nvPr/>
              </p:nvGrpSpPr>
              <p:grpSpPr bwMode="auto">
                <a:xfrm>
                  <a:off x="2502" y="2058"/>
                  <a:ext cx="228" cy="240"/>
                  <a:chOff x="2208" y="1656"/>
                  <a:chExt cx="228" cy="240"/>
                </a:xfrm>
              </p:grpSpPr>
              <p:sp>
                <p:nvSpPr>
                  <p:cNvPr id="154006" name="Oval 40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57" y="1656"/>
                    <a:ext cx="130" cy="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45716" tIns="0" rIns="4571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B</a:t>
                    </a:r>
                  </a:p>
                </p:txBody>
              </p:sp>
              <p:sp>
                <p:nvSpPr>
                  <p:cNvPr id="154007" name="Rectangle 40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8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54008" name="Rectangle 40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70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cxnSp>
                <p:nvCxnSpPr>
                  <p:cNvPr id="154009" name="AutoShape 409"/>
                  <p:cNvCxnSpPr>
                    <a:cxnSpLocks noChangeShapeType="1"/>
                    <a:stCxn id="154006" idx="4"/>
                    <a:endCxn id="154007" idx="0"/>
                  </p:cNvCxnSpPr>
                  <p:nvPr/>
                </p:nvCxnSpPr>
                <p:spPr bwMode="auto">
                  <a:xfrm flipH="1">
                    <a:off x="2241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154010" name="AutoShape 410"/>
                  <p:cNvCxnSpPr>
                    <a:cxnSpLocks noChangeShapeType="1"/>
                    <a:stCxn id="154006" idx="4"/>
                    <a:endCxn id="154008" idx="0"/>
                  </p:cNvCxnSpPr>
                  <p:nvPr/>
                </p:nvCxnSpPr>
                <p:spPr bwMode="auto">
                  <a:xfrm>
                    <a:off x="2322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</p:grpSp>
          </p:grpSp>
          <p:cxnSp>
            <p:nvCxnSpPr>
              <p:cNvPr id="154014" name="AutoShape 414"/>
              <p:cNvCxnSpPr>
                <a:cxnSpLocks noChangeShapeType="1"/>
                <a:stCxn id="154007" idx="2"/>
                <a:endCxn id="153981" idx="0"/>
              </p:cNvCxnSpPr>
              <p:nvPr/>
            </p:nvCxnSpPr>
            <p:spPr bwMode="auto">
              <a:xfrm flipH="1">
                <a:off x="4129" y="3170"/>
                <a:ext cx="712" cy="13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54015" name="AutoShape 415"/>
              <p:cNvCxnSpPr>
                <a:cxnSpLocks noChangeShapeType="1"/>
                <a:stCxn id="154007" idx="2"/>
                <a:endCxn id="153990" idx="0"/>
              </p:cNvCxnSpPr>
              <p:nvPr/>
            </p:nvCxnSpPr>
            <p:spPr bwMode="auto">
              <a:xfrm flipH="1">
                <a:off x="4594" y="3170"/>
                <a:ext cx="247" cy="13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54016" name="AutoShape 416"/>
              <p:cNvCxnSpPr>
                <a:cxnSpLocks noChangeShapeType="1"/>
                <a:stCxn id="154008" idx="2"/>
                <a:endCxn id="153981" idx="0"/>
              </p:cNvCxnSpPr>
              <p:nvPr/>
            </p:nvCxnSpPr>
            <p:spPr bwMode="auto">
              <a:xfrm flipH="1">
                <a:off x="4129" y="3170"/>
                <a:ext cx="874" cy="13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grpSp>
            <p:nvGrpSpPr>
              <p:cNvPr id="24" name="Group 417"/>
              <p:cNvGrpSpPr>
                <a:grpSpLocks/>
              </p:cNvGrpSpPr>
              <p:nvPr/>
            </p:nvGrpSpPr>
            <p:grpSpPr bwMode="auto">
              <a:xfrm>
                <a:off x="4936" y="3304"/>
                <a:ext cx="288" cy="288"/>
                <a:chOff x="2472" y="2432"/>
                <a:chExt cx="288" cy="288"/>
              </a:xfrm>
            </p:grpSpPr>
            <p:sp>
              <p:nvSpPr>
                <p:cNvPr id="154018" name="AutoShape 418"/>
                <p:cNvSpPr>
                  <a:spLocks noChangeArrowheads="1"/>
                </p:cNvSpPr>
                <p:nvPr/>
              </p:nvSpPr>
              <p:spPr bwMode="auto">
                <a:xfrm>
                  <a:off x="2472" y="2432"/>
                  <a:ext cx="288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E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5" name="Group 419"/>
                <p:cNvGrpSpPr>
                  <a:grpSpLocks/>
                </p:cNvGrpSpPr>
                <p:nvPr/>
              </p:nvGrpSpPr>
              <p:grpSpPr bwMode="auto">
                <a:xfrm>
                  <a:off x="2502" y="2456"/>
                  <a:ext cx="228" cy="240"/>
                  <a:chOff x="2208" y="1656"/>
                  <a:chExt cx="228" cy="240"/>
                </a:xfrm>
              </p:grpSpPr>
              <p:sp>
                <p:nvSpPr>
                  <p:cNvPr id="154020" name="Oval 42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57" y="1656"/>
                    <a:ext cx="130" cy="115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45716" tIns="0" rIns="4571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D</a:t>
                    </a:r>
                  </a:p>
                </p:txBody>
              </p:sp>
              <p:sp>
                <p:nvSpPr>
                  <p:cNvPr id="154021" name="Rectangle 42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8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0</a:t>
                    </a:r>
                  </a:p>
                </p:txBody>
              </p:sp>
              <p:sp>
                <p:nvSpPr>
                  <p:cNvPr id="154022" name="Rectangle 42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70" y="1813"/>
                    <a:ext cx="66" cy="8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lIns="18286" tIns="0" rIns="18286" bIns="0" anchor="ctr">
                    <a:spAutoFit/>
                  </a:bodyPr>
                  <a:lstStyle/>
                  <a:p>
                    <a:pPr eaLnBrk="1" hangingPunct="1"/>
                    <a:r>
                      <a:rPr lang="en-US" sz="800" b="1">
                        <a:latin typeface="Arial" charset="0"/>
                        <a:cs typeface="Arial" charset="0"/>
                      </a:rPr>
                      <a:t>1</a:t>
                    </a:r>
                  </a:p>
                </p:txBody>
              </p:sp>
              <p:cxnSp>
                <p:nvCxnSpPr>
                  <p:cNvPr id="154023" name="AutoShape 423"/>
                  <p:cNvCxnSpPr>
                    <a:cxnSpLocks noChangeShapeType="1"/>
                    <a:stCxn id="154020" idx="4"/>
                    <a:endCxn id="154021" idx="0"/>
                  </p:cNvCxnSpPr>
                  <p:nvPr/>
                </p:nvCxnSpPr>
                <p:spPr bwMode="auto">
                  <a:xfrm flipH="1">
                    <a:off x="2241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154024" name="AutoShape 424"/>
                  <p:cNvCxnSpPr>
                    <a:cxnSpLocks noChangeShapeType="1"/>
                    <a:stCxn id="154020" idx="4"/>
                    <a:endCxn id="154022" idx="0"/>
                  </p:cNvCxnSpPr>
                  <p:nvPr/>
                </p:nvCxnSpPr>
                <p:spPr bwMode="auto">
                  <a:xfrm>
                    <a:off x="2322" y="1771"/>
                    <a:ext cx="81" cy="42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</p:cxnSp>
            </p:grpSp>
          </p:grpSp>
          <p:cxnSp>
            <p:nvCxnSpPr>
              <p:cNvPr id="154025" name="AutoShape 425"/>
              <p:cNvCxnSpPr>
                <a:cxnSpLocks noChangeShapeType="1"/>
                <a:stCxn id="154008" idx="2"/>
                <a:endCxn id="154018" idx="0"/>
              </p:cNvCxnSpPr>
              <p:nvPr/>
            </p:nvCxnSpPr>
            <p:spPr bwMode="auto">
              <a:xfrm>
                <a:off x="5003" y="3170"/>
                <a:ext cx="77" cy="13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4027" name="AutoShape 427"/>
              <p:cNvCxnSpPr>
                <a:cxnSpLocks noChangeShapeType="1"/>
                <a:stCxn id="154022" idx="2"/>
                <a:endCxn id="153977" idx="0"/>
              </p:cNvCxnSpPr>
              <p:nvPr/>
            </p:nvCxnSpPr>
            <p:spPr bwMode="auto">
              <a:xfrm flipH="1">
                <a:off x="3818" y="3568"/>
                <a:ext cx="1343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4028" name="AutoShape 428"/>
              <p:cNvCxnSpPr>
                <a:cxnSpLocks noChangeShapeType="1"/>
                <a:stCxn id="154021" idx="2"/>
                <a:endCxn id="153999" idx="0"/>
              </p:cNvCxnSpPr>
              <p:nvPr/>
            </p:nvCxnSpPr>
            <p:spPr bwMode="auto">
              <a:xfrm>
                <a:off x="4999" y="3568"/>
                <a:ext cx="137" cy="13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</p:cxnSp>
        </p:grpSp>
        <p:sp>
          <p:nvSpPr>
            <p:cNvPr id="154031" name="Freeform 431"/>
            <p:cNvSpPr>
              <a:spLocks/>
            </p:cNvSpPr>
            <p:nvPr/>
          </p:nvSpPr>
          <p:spPr bwMode="auto">
            <a:xfrm rot="-1869909">
              <a:off x="4307" y="3205"/>
              <a:ext cx="81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" y="96"/>
                </a:cxn>
                <a:cxn ang="0">
                  <a:pos x="336" y="1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30" y="16"/>
                    <a:pt x="124" y="96"/>
                    <a:pt x="180" y="96"/>
                  </a:cubicBezTo>
                  <a:cubicBezTo>
                    <a:pt x="236" y="96"/>
                    <a:pt x="304" y="21"/>
                    <a:pt x="336" y="1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4083" name="Freeform 483"/>
            <p:cNvSpPr>
              <a:spLocks/>
            </p:cNvSpPr>
            <p:nvPr/>
          </p:nvSpPr>
          <p:spPr bwMode="auto">
            <a:xfrm rot="2514441">
              <a:off x="4808" y="3226"/>
              <a:ext cx="7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" y="96"/>
                </a:cxn>
                <a:cxn ang="0">
                  <a:pos x="336" y="1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30" y="16"/>
                    <a:pt x="124" y="96"/>
                    <a:pt x="180" y="96"/>
                  </a:cubicBezTo>
                  <a:cubicBezTo>
                    <a:pt x="236" y="96"/>
                    <a:pt x="304" y="21"/>
                    <a:pt x="336" y="1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4084" name="Freeform 484"/>
            <p:cNvSpPr>
              <a:spLocks/>
            </p:cNvSpPr>
            <p:nvPr/>
          </p:nvSpPr>
          <p:spPr bwMode="auto">
            <a:xfrm rot="1088543">
              <a:off x="5140" y="3190"/>
              <a:ext cx="98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" y="96"/>
                </a:cxn>
                <a:cxn ang="0">
                  <a:pos x="336" y="1"/>
                </a:cxn>
              </a:cxnLst>
              <a:rect l="0" t="0" r="r" b="b"/>
              <a:pathLst>
                <a:path w="336" h="96">
                  <a:moveTo>
                    <a:pt x="0" y="0"/>
                  </a:moveTo>
                  <a:cubicBezTo>
                    <a:pt x="30" y="16"/>
                    <a:pt x="124" y="96"/>
                    <a:pt x="180" y="96"/>
                  </a:cubicBezTo>
                  <a:cubicBezTo>
                    <a:pt x="236" y="96"/>
                    <a:pt x="304" y="21"/>
                    <a:pt x="336" y="1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13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964B6079-1883-4AD3-A4F8-BE3DBAF6FC4B}" type="slidenum">
              <a:rPr lang="en-US"/>
              <a:pPr algn="r"/>
              <a:t>8</a:t>
            </a:fld>
            <a:endParaRPr lang="en-US"/>
          </a:p>
        </p:txBody>
      </p:sp>
      <p:sp>
        <p:nvSpPr>
          <p:cNvPr id="109948" name="AutoShape 380"/>
          <p:cNvSpPr>
            <a:spLocks noChangeArrowheads="1"/>
          </p:cNvSpPr>
          <p:nvPr/>
        </p:nvSpPr>
        <p:spPr bwMode="auto">
          <a:xfrm>
            <a:off x="1038225" y="370522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949" name="AutoShape 381"/>
          <p:cNvSpPr>
            <a:spLocks noChangeArrowheads="1"/>
          </p:cNvSpPr>
          <p:nvPr/>
        </p:nvSpPr>
        <p:spPr bwMode="auto">
          <a:xfrm>
            <a:off x="533400" y="31178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950" name="AutoShape 382"/>
          <p:cNvSpPr>
            <a:spLocks noChangeArrowheads="1"/>
          </p:cNvSpPr>
          <p:nvPr/>
        </p:nvSpPr>
        <p:spPr bwMode="auto">
          <a:xfrm>
            <a:off x="99060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951" name="AutoShape 383"/>
          <p:cNvSpPr>
            <a:spLocks noChangeArrowheads="1"/>
          </p:cNvSpPr>
          <p:nvPr/>
        </p:nvSpPr>
        <p:spPr bwMode="auto">
          <a:xfrm>
            <a:off x="7397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grpSp>
        <p:nvGrpSpPr>
          <p:cNvPr id="2" name="Group 384"/>
          <p:cNvGrpSpPr>
            <a:grpSpLocks/>
          </p:cNvGrpSpPr>
          <p:nvPr/>
        </p:nvGrpSpPr>
        <p:grpSpPr bwMode="auto">
          <a:xfrm>
            <a:off x="1038225" y="2476500"/>
            <a:ext cx="361950" cy="381000"/>
            <a:chOff x="2524" y="2424"/>
            <a:chExt cx="228" cy="240"/>
          </a:xfrm>
        </p:grpSpPr>
        <p:sp>
          <p:nvSpPr>
            <p:cNvPr id="109953" name="Oval 385"/>
            <p:cNvSpPr>
              <a:spLocks noChangeAspect="1" noChangeArrowheads="1"/>
            </p:cNvSpPr>
            <p:nvPr/>
          </p:nvSpPr>
          <p:spPr bwMode="auto">
            <a:xfrm>
              <a:off x="2573" y="24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09954" name="Rectangle 386"/>
            <p:cNvSpPr>
              <a:spLocks noChangeAspect="1" noChangeArrowheads="1"/>
            </p:cNvSpPr>
            <p:nvPr/>
          </p:nvSpPr>
          <p:spPr bwMode="auto">
            <a:xfrm>
              <a:off x="2524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9955" name="Rectangle 387"/>
            <p:cNvSpPr>
              <a:spLocks noChangeAspect="1" noChangeArrowheads="1"/>
            </p:cNvSpPr>
            <p:nvPr/>
          </p:nvSpPr>
          <p:spPr bwMode="auto">
            <a:xfrm>
              <a:off x="2686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09956" name="AutoShape 388"/>
            <p:cNvCxnSpPr>
              <a:cxnSpLocks noChangeShapeType="1"/>
              <a:stCxn id="109953" idx="4"/>
              <a:endCxn id="109954" idx="0"/>
            </p:cNvCxnSpPr>
            <p:nvPr/>
          </p:nvCxnSpPr>
          <p:spPr bwMode="auto">
            <a:xfrm flipH="1">
              <a:off x="2557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9957" name="AutoShape 389"/>
            <p:cNvCxnSpPr>
              <a:cxnSpLocks noChangeShapeType="1"/>
              <a:stCxn id="109953" idx="4"/>
              <a:endCxn id="109955" idx="0"/>
            </p:cNvCxnSpPr>
            <p:nvPr/>
          </p:nvCxnSpPr>
          <p:spPr bwMode="auto">
            <a:xfrm>
              <a:off x="2638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390"/>
          <p:cNvGrpSpPr>
            <a:grpSpLocks/>
          </p:cNvGrpSpPr>
          <p:nvPr/>
        </p:nvGrpSpPr>
        <p:grpSpPr bwMode="auto">
          <a:xfrm>
            <a:off x="581025" y="3155950"/>
            <a:ext cx="361950" cy="381000"/>
            <a:chOff x="2230" y="2824"/>
            <a:chExt cx="228" cy="240"/>
          </a:xfrm>
        </p:grpSpPr>
        <p:sp>
          <p:nvSpPr>
            <p:cNvPr id="109959" name="Oval 391"/>
            <p:cNvSpPr>
              <a:spLocks noChangeAspect="1" noChangeArrowheads="1"/>
            </p:cNvSpPr>
            <p:nvPr/>
          </p:nvSpPr>
          <p:spPr bwMode="auto">
            <a:xfrm>
              <a:off x="2279" y="28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09960" name="Rectangle 392"/>
            <p:cNvSpPr>
              <a:spLocks noChangeAspect="1" noChangeArrowheads="1"/>
            </p:cNvSpPr>
            <p:nvPr/>
          </p:nvSpPr>
          <p:spPr bwMode="auto">
            <a:xfrm>
              <a:off x="2230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9961" name="Rectangle 393"/>
            <p:cNvSpPr>
              <a:spLocks noChangeAspect="1" noChangeArrowheads="1"/>
            </p:cNvSpPr>
            <p:nvPr/>
          </p:nvSpPr>
          <p:spPr bwMode="auto">
            <a:xfrm>
              <a:off x="2392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09962" name="AutoShape 394"/>
            <p:cNvCxnSpPr>
              <a:cxnSpLocks noChangeShapeType="1"/>
              <a:stCxn id="109959" idx="4"/>
              <a:endCxn id="109960" idx="0"/>
            </p:cNvCxnSpPr>
            <p:nvPr/>
          </p:nvCxnSpPr>
          <p:spPr bwMode="auto">
            <a:xfrm flipH="1">
              <a:off x="2263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9963" name="AutoShape 395"/>
            <p:cNvCxnSpPr>
              <a:cxnSpLocks noChangeShapeType="1"/>
              <a:stCxn id="109959" idx="4"/>
              <a:endCxn id="109961" idx="0"/>
            </p:cNvCxnSpPr>
            <p:nvPr/>
          </p:nvCxnSpPr>
          <p:spPr bwMode="auto">
            <a:xfrm>
              <a:off x="2344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09964" name="AutoShape 396"/>
          <p:cNvSpPr>
            <a:spLocks noChangeArrowheads="1"/>
          </p:cNvSpPr>
          <p:nvPr/>
        </p:nvSpPr>
        <p:spPr bwMode="auto">
          <a:xfrm>
            <a:off x="129222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grpSp>
        <p:nvGrpSpPr>
          <p:cNvPr id="4" name="Group 397"/>
          <p:cNvGrpSpPr>
            <a:grpSpLocks/>
          </p:cNvGrpSpPr>
          <p:nvPr/>
        </p:nvGrpSpPr>
        <p:grpSpPr bwMode="auto">
          <a:xfrm>
            <a:off x="1085850" y="3743325"/>
            <a:ext cx="361950" cy="381000"/>
            <a:chOff x="2548" y="3224"/>
            <a:chExt cx="228" cy="240"/>
          </a:xfrm>
        </p:grpSpPr>
        <p:sp>
          <p:nvSpPr>
            <p:cNvPr id="109966" name="Oval 398"/>
            <p:cNvSpPr>
              <a:spLocks noChangeAspect="1" noChangeArrowheads="1"/>
            </p:cNvSpPr>
            <p:nvPr/>
          </p:nvSpPr>
          <p:spPr bwMode="auto">
            <a:xfrm>
              <a:off x="2597" y="32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09967" name="Rectangle 399"/>
            <p:cNvSpPr>
              <a:spLocks noChangeAspect="1" noChangeArrowheads="1"/>
            </p:cNvSpPr>
            <p:nvPr/>
          </p:nvSpPr>
          <p:spPr bwMode="auto">
            <a:xfrm>
              <a:off x="2548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9968" name="Rectangle 400"/>
            <p:cNvSpPr>
              <a:spLocks noChangeAspect="1" noChangeArrowheads="1"/>
            </p:cNvSpPr>
            <p:nvPr/>
          </p:nvSpPr>
          <p:spPr bwMode="auto">
            <a:xfrm>
              <a:off x="2710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09969" name="AutoShape 401"/>
            <p:cNvCxnSpPr>
              <a:cxnSpLocks noChangeShapeType="1"/>
              <a:stCxn id="109966" idx="4"/>
              <a:endCxn id="109967" idx="0"/>
            </p:cNvCxnSpPr>
            <p:nvPr/>
          </p:nvCxnSpPr>
          <p:spPr bwMode="auto">
            <a:xfrm flipH="1">
              <a:off x="2581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9970" name="AutoShape 402"/>
            <p:cNvCxnSpPr>
              <a:cxnSpLocks noChangeShapeType="1"/>
              <a:stCxn id="109966" idx="4"/>
              <a:endCxn id="109968" idx="0"/>
            </p:cNvCxnSpPr>
            <p:nvPr/>
          </p:nvCxnSpPr>
          <p:spPr bwMode="auto">
            <a:xfrm>
              <a:off x="2662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09971" name="AutoShape 403"/>
          <p:cNvCxnSpPr>
            <a:cxnSpLocks noChangeShapeType="1"/>
            <a:stCxn id="109967" idx="2"/>
            <a:endCxn id="109951" idx="0"/>
          </p:cNvCxnSpPr>
          <p:nvPr/>
        </p:nvCxnSpPr>
        <p:spPr bwMode="auto">
          <a:xfrm flipH="1">
            <a:off x="968375" y="4124325"/>
            <a:ext cx="1698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09972" name="AutoShape 404"/>
          <p:cNvCxnSpPr>
            <a:cxnSpLocks noChangeShapeType="1"/>
            <a:stCxn id="109968" idx="2"/>
            <a:endCxn id="109964" idx="0"/>
          </p:cNvCxnSpPr>
          <p:nvPr/>
        </p:nvCxnSpPr>
        <p:spPr bwMode="auto">
          <a:xfrm>
            <a:off x="1395413" y="4124325"/>
            <a:ext cx="1254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9973" name="AutoShape 405"/>
          <p:cNvCxnSpPr>
            <a:cxnSpLocks noChangeShapeType="1"/>
            <a:stCxn id="109960" idx="2"/>
            <a:endCxn id="109951" idx="0"/>
          </p:cNvCxnSpPr>
          <p:nvPr/>
        </p:nvCxnSpPr>
        <p:spPr bwMode="auto">
          <a:xfrm>
            <a:off x="633413" y="3536950"/>
            <a:ext cx="334962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09974" name="AutoShape 406"/>
          <p:cNvCxnSpPr>
            <a:cxnSpLocks noChangeShapeType="1"/>
            <a:stCxn id="109961" idx="2"/>
            <a:endCxn id="109966" idx="0"/>
          </p:cNvCxnSpPr>
          <p:nvPr/>
        </p:nvCxnSpPr>
        <p:spPr bwMode="auto">
          <a:xfrm>
            <a:off x="890588" y="3536950"/>
            <a:ext cx="376237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9975" name="AutoShape 407"/>
          <p:cNvCxnSpPr>
            <a:cxnSpLocks noChangeShapeType="1"/>
            <a:stCxn id="109954" idx="2"/>
            <a:endCxn id="109959" idx="0"/>
          </p:cNvCxnSpPr>
          <p:nvPr/>
        </p:nvCxnSpPr>
        <p:spPr bwMode="auto">
          <a:xfrm flipH="1">
            <a:off x="762000" y="2857500"/>
            <a:ext cx="328613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09976" name="AutoShape 408"/>
          <p:cNvCxnSpPr>
            <a:cxnSpLocks noChangeShapeType="1"/>
            <a:stCxn id="109955" idx="2"/>
            <a:endCxn id="109966" idx="0"/>
          </p:cNvCxnSpPr>
          <p:nvPr/>
        </p:nvCxnSpPr>
        <p:spPr bwMode="auto">
          <a:xfrm flipH="1">
            <a:off x="1266825" y="2857500"/>
            <a:ext cx="80963" cy="885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9977" name="Text Box 409"/>
          <p:cNvSpPr txBox="1">
            <a:spLocks noChangeArrowheads="1"/>
          </p:cNvSpPr>
          <p:nvPr/>
        </p:nvSpPr>
        <p:spPr bwMode="auto">
          <a:xfrm>
            <a:off x="1776413" y="3062288"/>
            <a:ext cx="603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*</a:t>
            </a:r>
          </a:p>
        </p:txBody>
      </p:sp>
      <p:sp>
        <p:nvSpPr>
          <p:cNvPr id="110017" name="Text Box 449"/>
          <p:cNvSpPr txBox="1">
            <a:spLocks noChangeArrowheads="1"/>
          </p:cNvSpPr>
          <p:nvPr/>
        </p:nvSpPr>
        <p:spPr bwMode="auto">
          <a:xfrm>
            <a:off x="4519613" y="2940050"/>
            <a:ext cx="6619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=</a:t>
            </a:r>
          </a:p>
        </p:txBody>
      </p:sp>
      <p:sp>
        <p:nvSpPr>
          <p:cNvPr id="109979" name="AutoShape 411"/>
          <p:cNvSpPr>
            <a:spLocks noChangeArrowheads="1"/>
          </p:cNvSpPr>
          <p:nvPr/>
        </p:nvSpPr>
        <p:spPr bwMode="auto">
          <a:xfrm>
            <a:off x="26670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09980" name="AutoShape 412"/>
          <p:cNvSpPr>
            <a:spLocks noChangeArrowheads="1"/>
          </p:cNvSpPr>
          <p:nvPr/>
        </p:nvSpPr>
        <p:spPr bwMode="auto">
          <a:xfrm>
            <a:off x="321945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eaLnBrk="1" hangingPunct="1"/>
            <a:endParaRPr lang="en-US" b="1">
              <a:latin typeface="Times New Roman" pitchFamily="18" charset="0"/>
            </a:endParaRPr>
          </a:p>
        </p:txBody>
      </p:sp>
      <p:grpSp>
        <p:nvGrpSpPr>
          <p:cNvPr id="5" name="Group 413"/>
          <p:cNvGrpSpPr>
            <a:grpSpLocks/>
          </p:cNvGrpSpPr>
          <p:nvPr/>
        </p:nvGrpSpPr>
        <p:grpSpPr bwMode="auto">
          <a:xfrm>
            <a:off x="3267075" y="2476500"/>
            <a:ext cx="361950" cy="381000"/>
            <a:chOff x="2208" y="1656"/>
            <a:chExt cx="228" cy="240"/>
          </a:xfrm>
        </p:grpSpPr>
        <p:sp>
          <p:nvSpPr>
            <p:cNvPr id="109982" name="Oval 41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09983" name="Rectangle 41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9984" name="Rectangle 41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09985" name="AutoShape 417"/>
            <p:cNvCxnSpPr>
              <a:cxnSpLocks noChangeShapeType="1"/>
              <a:stCxn id="109982" idx="4"/>
              <a:endCxn id="109983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9986" name="AutoShape 418"/>
            <p:cNvCxnSpPr>
              <a:cxnSpLocks noChangeShapeType="1"/>
              <a:stCxn id="109982" idx="4"/>
              <a:endCxn id="109984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09987" name="AutoShape 419"/>
          <p:cNvSpPr>
            <a:spLocks noChangeArrowheads="1"/>
          </p:cNvSpPr>
          <p:nvPr/>
        </p:nvSpPr>
        <p:spPr bwMode="auto">
          <a:xfrm>
            <a:off x="2667000" y="3073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20"/>
          <p:cNvGrpSpPr>
            <a:grpSpLocks/>
          </p:cNvGrpSpPr>
          <p:nvPr/>
        </p:nvGrpSpPr>
        <p:grpSpPr bwMode="auto">
          <a:xfrm>
            <a:off x="2714625" y="3111500"/>
            <a:ext cx="361950" cy="381000"/>
            <a:chOff x="2208" y="1656"/>
            <a:chExt cx="228" cy="240"/>
          </a:xfrm>
        </p:grpSpPr>
        <p:sp>
          <p:nvSpPr>
            <p:cNvPr id="109989" name="Oval 421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09990" name="Rectangle 422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9991" name="Rectangle 423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09992" name="AutoShape 424"/>
            <p:cNvCxnSpPr>
              <a:cxnSpLocks noChangeShapeType="1"/>
              <a:stCxn id="109989" idx="4"/>
              <a:endCxn id="109990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9993" name="AutoShape 425"/>
            <p:cNvCxnSpPr>
              <a:cxnSpLocks noChangeShapeType="1"/>
              <a:stCxn id="109989" idx="4"/>
              <a:endCxn id="109991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09994" name="AutoShape 426"/>
          <p:cNvSpPr>
            <a:spLocks noChangeArrowheads="1"/>
          </p:cNvSpPr>
          <p:nvPr/>
        </p:nvSpPr>
        <p:spPr bwMode="auto">
          <a:xfrm>
            <a:off x="37719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09995" name="AutoShape 427"/>
          <p:cNvSpPr>
            <a:spLocks noChangeArrowheads="1"/>
          </p:cNvSpPr>
          <p:nvPr/>
        </p:nvSpPr>
        <p:spPr bwMode="auto">
          <a:xfrm>
            <a:off x="3009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428"/>
          <p:cNvGrpSpPr>
            <a:grpSpLocks/>
          </p:cNvGrpSpPr>
          <p:nvPr/>
        </p:nvGrpSpPr>
        <p:grpSpPr bwMode="auto">
          <a:xfrm>
            <a:off x="3057525" y="3746500"/>
            <a:ext cx="361950" cy="381000"/>
            <a:chOff x="2208" y="1656"/>
            <a:chExt cx="228" cy="240"/>
          </a:xfrm>
        </p:grpSpPr>
        <p:sp>
          <p:nvSpPr>
            <p:cNvPr id="109997" name="Oval 429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09998" name="Rectangle 430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09999" name="Rectangle 431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10000" name="AutoShape 432"/>
            <p:cNvCxnSpPr>
              <a:cxnSpLocks noChangeShapeType="1"/>
              <a:stCxn id="109997" idx="4"/>
              <a:endCxn id="109998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0001" name="AutoShape 433"/>
            <p:cNvCxnSpPr>
              <a:cxnSpLocks noChangeShapeType="1"/>
              <a:stCxn id="109997" idx="4"/>
              <a:endCxn id="109999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10002" name="AutoShape 434"/>
          <p:cNvCxnSpPr>
            <a:cxnSpLocks noChangeShapeType="1"/>
            <a:stCxn id="109998" idx="2"/>
            <a:endCxn id="109979" idx="0"/>
          </p:cNvCxnSpPr>
          <p:nvPr/>
        </p:nvCxnSpPr>
        <p:spPr bwMode="auto">
          <a:xfrm flipH="1">
            <a:off x="2895600" y="4127500"/>
            <a:ext cx="214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003" name="AutoShape 435"/>
          <p:cNvCxnSpPr>
            <a:cxnSpLocks noChangeShapeType="1"/>
            <a:stCxn id="109999" idx="2"/>
            <a:endCxn id="109994" idx="0"/>
          </p:cNvCxnSpPr>
          <p:nvPr/>
        </p:nvCxnSpPr>
        <p:spPr bwMode="auto">
          <a:xfrm>
            <a:off x="3367088" y="4127500"/>
            <a:ext cx="6334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004" name="AutoShape 436"/>
          <p:cNvCxnSpPr>
            <a:cxnSpLocks noChangeShapeType="1"/>
            <a:stCxn id="109990" idx="2"/>
            <a:endCxn id="109979" idx="0"/>
          </p:cNvCxnSpPr>
          <p:nvPr/>
        </p:nvCxnSpPr>
        <p:spPr bwMode="auto">
          <a:xfrm>
            <a:off x="2767013" y="3492500"/>
            <a:ext cx="128587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005" name="AutoShape 437"/>
          <p:cNvCxnSpPr>
            <a:cxnSpLocks noChangeShapeType="1"/>
            <a:stCxn id="109991" idx="2"/>
            <a:endCxn id="109997" idx="0"/>
          </p:cNvCxnSpPr>
          <p:nvPr/>
        </p:nvCxnSpPr>
        <p:spPr bwMode="auto">
          <a:xfrm>
            <a:off x="3024188" y="3492500"/>
            <a:ext cx="214312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0006" name="AutoShape 438"/>
          <p:cNvSpPr>
            <a:spLocks noChangeArrowheads="1"/>
          </p:cNvSpPr>
          <p:nvPr/>
        </p:nvSpPr>
        <p:spPr bwMode="auto">
          <a:xfrm>
            <a:off x="3771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39"/>
          <p:cNvGrpSpPr>
            <a:grpSpLocks/>
          </p:cNvGrpSpPr>
          <p:nvPr/>
        </p:nvGrpSpPr>
        <p:grpSpPr bwMode="auto">
          <a:xfrm>
            <a:off x="3819525" y="3746500"/>
            <a:ext cx="361950" cy="381000"/>
            <a:chOff x="2208" y="1656"/>
            <a:chExt cx="228" cy="240"/>
          </a:xfrm>
        </p:grpSpPr>
        <p:sp>
          <p:nvSpPr>
            <p:cNvPr id="110008" name="Oval 440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10009" name="Rectangle 441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10010" name="Rectangle 442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10011" name="AutoShape 443"/>
            <p:cNvCxnSpPr>
              <a:cxnSpLocks noChangeShapeType="1"/>
              <a:stCxn id="110008" idx="4"/>
              <a:endCxn id="110009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0012" name="AutoShape 444"/>
            <p:cNvCxnSpPr>
              <a:cxnSpLocks noChangeShapeType="1"/>
              <a:stCxn id="110008" idx="4"/>
              <a:endCxn id="110010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10013" name="AutoShape 445"/>
          <p:cNvCxnSpPr>
            <a:cxnSpLocks noChangeShapeType="1"/>
            <a:stCxn id="110009" idx="2"/>
            <a:endCxn id="109994" idx="0"/>
          </p:cNvCxnSpPr>
          <p:nvPr/>
        </p:nvCxnSpPr>
        <p:spPr bwMode="auto">
          <a:xfrm>
            <a:off x="3871913" y="4127500"/>
            <a:ext cx="128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014" name="AutoShape 446"/>
          <p:cNvCxnSpPr>
            <a:cxnSpLocks noChangeShapeType="1"/>
            <a:stCxn id="110010" idx="2"/>
            <a:endCxn id="109979" idx="0"/>
          </p:cNvCxnSpPr>
          <p:nvPr/>
        </p:nvCxnSpPr>
        <p:spPr bwMode="auto">
          <a:xfrm flipH="1">
            <a:off x="2895600" y="4127500"/>
            <a:ext cx="12334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015" name="AutoShape 447"/>
          <p:cNvCxnSpPr>
            <a:cxnSpLocks noChangeShapeType="1"/>
            <a:stCxn id="109983" idx="2"/>
            <a:endCxn id="109987" idx="0"/>
          </p:cNvCxnSpPr>
          <p:nvPr/>
        </p:nvCxnSpPr>
        <p:spPr bwMode="auto">
          <a:xfrm flipH="1">
            <a:off x="2895600" y="2857500"/>
            <a:ext cx="4238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016" name="AutoShape 448"/>
          <p:cNvCxnSpPr>
            <a:cxnSpLocks noChangeShapeType="1"/>
            <a:stCxn id="109984" idx="2"/>
            <a:endCxn id="110073" idx="0"/>
          </p:cNvCxnSpPr>
          <p:nvPr/>
        </p:nvCxnSpPr>
        <p:spPr bwMode="auto">
          <a:xfrm>
            <a:off x="3576638" y="2857500"/>
            <a:ext cx="423862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0071" name="AutoShape 503"/>
          <p:cNvSpPr>
            <a:spLocks noChangeArrowheads="1"/>
          </p:cNvSpPr>
          <p:nvPr/>
        </p:nvSpPr>
        <p:spPr bwMode="auto">
          <a:xfrm>
            <a:off x="3771900" y="307657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504"/>
          <p:cNvGrpSpPr>
            <a:grpSpLocks/>
          </p:cNvGrpSpPr>
          <p:nvPr/>
        </p:nvGrpSpPr>
        <p:grpSpPr bwMode="auto">
          <a:xfrm>
            <a:off x="3819525" y="3114675"/>
            <a:ext cx="361950" cy="381000"/>
            <a:chOff x="2208" y="1656"/>
            <a:chExt cx="228" cy="240"/>
          </a:xfrm>
        </p:grpSpPr>
        <p:sp>
          <p:nvSpPr>
            <p:cNvPr id="110073" name="Oval 505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10074" name="Rectangle 506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10075" name="Rectangle 507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10076" name="AutoShape 508"/>
            <p:cNvCxnSpPr>
              <a:cxnSpLocks noChangeShapeType="1"/>
              <a:stCxn id="110073" idx="4"/>
              <a:endCxn id="110074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0077" name="AutoShape 509"/>
            <p:cNvCxnSpPr>
              <a:cxnSpLocks noChangeShapeType="1"/>
              <a:stCxn id="110073" idx="4"/>
              <a:endCxn id="110075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10078" name="AutoShape 510"/>
          <p:cNvCxnSpPr>
            <a:cxnSpLocks noChangeShapeType="1"/>
            <a:stCxn id="110074" idx="2"/>
            <a:endCxn id="109997" idx="0"/>
          </p:cNvCxnSpPr>
          <p:nvPr/>
        </p:nvCxnSpPr>
        <p:spPr bwMode="auto">
          <a:xfrm flipH="1">
            <a:off x="3238500" y="3495675"/>
            <a:ext cx="633413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079" name="AutoShape 511"/>
          <p:cNvCxnSpPr>
            <a:cxnSpLocks noChangeShapeType="1"/>
            <a:stCxn id="110075" idx="2"/>
            <a:endCxn id="110008" idx="0"/>
          </p:cNvCxnSpPr>
          <p:nvPr/>
        </p:nvCxnSpPr>
        <p:spPr bwMode="auto">
          <a:xfrm flipH="1">
            <a:off x="4000500" y="3495675"/>
            <a:ext cx="1285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0" name="Group 682"/>
          <p:cNvGrpSpPr>
            <a:grpSpLocks/>
          </p:cNvGrpSpPr>
          <p:nvPr/>
        </p:nvGrpSpPr>
        <p:grpSpPr bwMode="auto">
          <a:xfrm>
            <a:off x="8001000" y="152400"/>
            <a:ext cx="838200" cy="1271588"/>
            <a:chOff x="336" y="3039"/>
            <a:chExt cx="528" cy="801"/>
          </a:xfrm>
        </p:grpSpPr>
        <p:sp>
          <p:nvSpPr>
            <p:cNvPr id="110200" name="Oval 632"/>
            <p:cNvSpPr>
              <a:spLocks noChangeAspect="1" noChangeArrowheads="1"/>
            </p:cNvSpPr>
            <p:nvPr/>
          </p:nvSpPr>
          <p:spPr bwMode="auto">
            <a:xfrm>
              <a:off x="529" y="3039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10201" name="Oval 633"/>
            <p:cNvSpPr>
              <a:spLocks noChangeAspect="1" noChangeArrowheads="1"/>
            </p:cNvSpPr>
            <p:nvPr/>
          </p:nvSpPr>
          <p:spPr bwMode="auto">
            <a:xfrm>
              <a:off x="529" y="3360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10202" name="Oval 634"/>
            <p:cNvSpPr>
              <a:spLocks noChangeAspect="1" noChangeArrowheads="1"/>
            </p:cNvSpPr>
            <p:nvPr/>
          </p:nvSpPr>
          <p:spPr bwMode="auto">
            <a:xfrm>
              <a:off x="722" y="3682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10203" name="AutoShape 635"/>
            <p:cNvCxnSpPr>
              <a:cxnSpLocks noChangeAspect="1" noChangeShapeType="1"/>
              <a:stCxn id="110200" idx="4"/>
              <a:endCxn id="110201" idx="0"/>
            </p:cNvCxnSpPr>
            <p:nvPr/>
          </p:nvCxnSpPr>
          <p:spPr bwMode="auto">
            <a:xfrm>
              <a:off x="600" y="3192"/>
              <a:ext cx="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0204" name="AutoShape 636"/>
            <p:cNvCxnSpPr>
              <a:cxnSpLocks noChangeShapeType="1"/>
              <a:stCxn id="110201" idx="4"/>
              <a:endCxn id="110202" idx="0"/>
            </p:cNvCxnSpPr>
            <p:nvPr/>
          </p:nvCxnSpPr>
          <p:spPr bwMode="auto">
            <a:xfrm>
              <a:off x="600" y="3513"/>
              <a:ext cx="193" cy="1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0205" name="Oval 637"/>
            <p:cNvSpPr>
              <a:spLocks noChangeAspect="1" noChangeArrowheads="1"/>
            </p:cNvSpPr>
            <p:nvPr/>
          </p:nvSpPr>
          <p:spPr bwMode="auto">
            <a:xfrm>
              <a:off x="336" y="3686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110206" name="AutoShape 638"/>
            <p:cNvCxnSpPr>
              <a:cxnSpLocks noChangeShapeType="1"/>
              <a:stCxn id="110201" idx="4"/>
              <a:endCxn id="110205" idx="0"/>
            </p:cNvCxnSpPr>
            <p:nvPr/>
          </p:nvCxnSpPr>
          <p:spPr bwMode="auto">
            <a:xfrm flipH="1">
              <a:off x="407" y="3513"/>
              <a:ext cx="193" cy="1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10222" name="Text Box 654"/>
          <p:cNvSpPr txBox="1">
            <a:spLocks noChangeArrowheads="1"/>
          </p:cNvSpPr>
          <p:nvPr/>
        </p:nvSpPr>
        <p:spPr bwMode="auto">
          <a:xfrm>
            <a:off x="62547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1</a:t>
            </a:r>
          </a:p>
        </p:txBody>
      </p:sp>
      <p:sp>
        <p:nvSpPr>
          <p:cNvPr id="110223" name="Text Box 655"/>
          <p:cNvSpPr txBox="1">
            <a:spLocks noChangeArrowheads="1"/>
          </p:cNvSpPr>
          <p:nvPr/>
        </p:nvSpPr>
        <p:spPr bwMode="auto">
          <a:xfrm>
            <a:off x="15875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2</a:t>
            </a:r>
          </a:p>
        </p:txBody>
      </p:sp>
      <p:sp>
        <p:nvSpPr>
          <p:cNvPr id="110224" name="Text Box 656"/>
          <p:cNvSpPr txBox="1">
            <a:spLocks noChangeArrowheads="1"/>
          </p:cNvSpPr>
          <p:nvPr/>
        </p:nvSpPr>
        <p:spPr bwMode="auto">
          <a:xfrm>
            <a:off x="36195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3</a:t>
            </a:r>
          </a:p>
        </p:txBody>
      </p:sp>
      <p:sp>
        <p:nvSpPr>
          <p:cNvPr id="110225" name="Text Box 657"/>
          <p:cNvSpPr txBox="1">
            <a:spLocks noChangeArrowheads="1"/>
          </p:cNvSpPr>
          <p:nvPr/>
        </p:nvSpPr>
        <p:spPr bwMode="auto">
          <a:xfrm>
            <a:off x="145732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4</a:t>
            </a:r>
          </a:p>
        </p:txBody>
      </p:sp>
      <p:sp>
        <p:nvSpPr>
          <p:cNvPr id="110226" name="Text Box 658"/>
          <p:cNvSpPr txBox="1">
            <a:spLocks noChangeArrowheads="1"/>
          </p:cNvSpPr>
          <p:nvPr/>
        </p:nvSpPr>
        <p:spPr bwMode="auto">
          <a:xfrm>
            <a:off x="171450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5</a:t>
            </a:r>
          </a:p>
        </p:txBody>
      </p:sp>
      <p:sp>
        <p:nvSpPr>
          <p:cNvPr id="110227" name="Text Box 659"/>
          <p:cNvSpPr txBox="1">
            <a:spLocks noChangeArrowheads="1"/>
          </p:cNvSpPr>
          <p:nvPr/>
        </p:nvSpPr>
        <p:spPr bwMode="auto">
          <a:xfrm>
            <a:off x="287972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1</a:t>
            </a:r>
          </a:p>
        </p:txBody>
      </p:sp>
      <p:sp>
        <p:nvSpPr>
          <p:cNvPr id="110228" name="Text Box 660"/>
          <p:cNvSpPr txBox="1">
            <a:spLocks noChangeArrowheads="1"/>
          </p:cNvSpPr>
          <p:nvPr/>
        </p:nvSpPr>
        <p:spPr bwMode="auto">
          <a:xfrm>
            <a:off x="229870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2</a:t>
            </a:r>
          </a:p>
        </p:txBody>
      </p:sp>
      <p:sp>
        <p:nvSpPr>
          <p:cNvPr id="110229" name="Text Box 661"/>
          <p:cNvSpPr txBox="1">
            <a:spLocks noChangeArrowheads="1"/>
          </p:cNvSpPr>
          <p:nvPr/>
        </p:nvSpPr>
        <p:spPr bwMode="auto">
          <a:xfrm>
            <a:off x="230822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3</a:t>
            </a:r>
          </a:p>
        </p:txBody>
      </p:sp>
      <p:sp>
        <p:nvSpPr>
          <p:cNvPr id="110230" name="Text Box 662"/>
          <p:cNvSpPr txBox="1">
            <a:spLocks noChangeArrowheads="1"/>
          </p:cNvSpPr>
          <p:nvPr/>
        </p:nvSpPr>
        <p:spPr bwMode="auto">
          <a:xfrm>
            <a:off x="263207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4</a:t>
            </a:r>
          </a:p>
        </p:txBody>
      </p:sp>
      <p:sp>
        <p:nvSpPr>
          <p:cNvPr id="110231" name="Text Box 663"/>
          <p:cNvSpPr txBox="1">
            <a:spLocks noChangeArrowheads="1"/>
          </p:cNvSpPr>
          <p:nvPr/>
        </p:nvSpPr>
        <p:spPr bwMode="auto">
          <a:xfrm>
            <a:off x="419417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5</a:t>
            </a:r>
          </a:p>
        </p:txBody>
      </p:sp>
      <p:sp>
        <p:nvSpPr>
          <p:cNvPr id="110232" name="Text Box 664"/>
          <p:cNvSpPr txBox="1">
            <a:spLocks noChangeArrowheads="1"/>
          </p:cNvSpPr>
          <p:nvPr/>
        </p:nvSpPr>
        <p:spPr bwMode="auto">
          <a:xfrm>
            <a:off x="4194175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6</a:t>
            </a:r>
          </a:p>
        </p:txBody>
      </p:sp>
      <p:sp>
        <p:nvSpPr>
          <p:cNvPr id="110233" name="Text Box 665"/>
          <p:cNvSpPr txBox="1">
            <a:spLocks noChangeArrowheads="1"/>
          </p:cNvSpPr>
          <p:nvPr/>
        </p:nvSpPr>
        <p:spPr bwMode="auto">
          <a:xfrm>
            <a:off x="4194175" y="38496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7</a:t>
            </a:r>
          </a:p>
        </p:txBody>
      </p:sp>
      <p:sp>
        <p:nvSpPr>
          <p:cNvPr id="110239" name="AutoShape 671"/>
          <p:cNvSpPr>
            <a:spLocks noChangeArrowheads="1"/>
          </p:cNvSpPr>
          <p:nvPr/>
        </p:nvSpPr>
        <p:spPr bwMode="auto">
          <a:xfrm>
            <a:off x="6594475" y="2438400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1</a:t>
            </a:r>
            <a:r>
              <a:rPr lang="en-US" sz="1400" b="1"/>
              <a:t>B</a:t>
            </a:r>
            <a:r>
              <a:rPr lang="en-US" sz="1400" b="1" baseline="-25000"/>
              <a:t>1</a:t>
            </a:r>
          </a:p>
        </p:txBody>
      </p:sp>
      <p:grpSp>
        <p:nvGrpSpPr>
          <p:cNvPr id="11" name="Group 672"/>
          <p:cNvGrpSpPr>
            <a:grpSpLocks/>
          </p:cNvGrpSpPr>
          <p:nvPr/>
        </p:nvGrpSpPr>
        <p:grpSpPr bwMode="auto">
          <a:xfrm>
            <a:off x="6670675" y="2438400"/>
            <a:ext cx="457200" cy="457200"/>
            <a:chOff x="4464" y="960"/>
            <a:chExt cx="288" cy="288"/>
          </a:xfrm>
        </p:grpSpPr>
        <p:sp>
          <p:nvSpPr>
            <p:cNvPr id="110241" name="AutoShape 673"/>
            <p:cNvSpPr>
              <a:spLocks noChangeArrowheads="1"/>
            </p:cNvSpPr>
            <p:nvPr/>
          </p:nvSpPr>
          <p:spPr bwMode="auto">
            <a:xfrm>
              <a:off x="4464" y="96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eaLnBrk="1" hangingPunct="1"/>
              <a:endParaRPr lang="en-US" b="1">
                <a:latin typeface="Times New Roman" pitchFamily="18" charset="0"/>
              </a:endParaRPr>
            </a:p>
          </p:txBody>
        </p:sp>
        <p:grpSp>
          <p:nvGrpSpPr>
            <p:cNvPr id="12" name="Group 674"/>
            <p:cNvGrpSpPr>
              <a:grpSpLocks/>
            </p:cNvGrpSpPr>
            <p:nvPr/>
          </p:nvGrpSpPr>
          <p:grpSpPr bwMode="auto">
            <a:xfrm>
              <a:off x="4494" y="984"/>
              <a:ext cx="228" cy="240"/>
              <a:chOff x="2208" y="1656"/>
              <a:chExt cx="228" cy="240"/>
            </a:xfrm>
          </p:grpSpPr>
          <p:sp>
            <p:nvSpPr>
              <p:cNvPr id="110243" name="Oval 675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10244" name="Rectangle 676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10245" name="Rectangle 677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10246" name="AutoShape 678"/>
              <p:cNvCxnSpPr>
                <a:cxnSpLocks noChangeShapeType="1"/>
                <a:stCxn id="110243" idx="4"/>
                <a:endCxn id="110244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10247" name="AutoShape 679"/>
              <p:cNvCxnSpPr>
                <a:cxnSpLocks noChangeShapeType="1"/>
                <a:stCxn id="110243" idx="4"/>
                <a:endCxn id="110245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10249" name="Text Box 681"/>
          <p:cNvSpPr txBox="1">
            <a:spLocks noChangeArrowheads="1"/>
          </p:cNvSpPr>
          <p:nvPr/>
        </p:nvSpPr>
        <p:spPr bwMode="auto">
          <a:xfrm>
            <a:off x="6134100" y="25019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1</a:t>
            </a:r>
            <a:r>
              <a:rPr lang="en-US" sz="1400" b="1"/>
              <a:t>B</a:t>
            </a:r>
            <a:r>
              <a:rPr lang="en-US" sz="1400" b="1" baseline="-25000"/>
              <a:t>1</a:t>
            </a:r>
          </a:p>
        </p:txBody>
      </p:sp>
      <p:sp>
        <p:nvSpPr>
          <p:cNvPr id="110251" name="AutoShape 683"/>
          <p:cNvSpPr>
            <a:spLocks noChangeArrowheads="1"/>
          </p:cNvSpPr>
          <p:nvPr/>
        </p:nvSpPr>
        <p:spPr bwMode="auto">
          <a:xfrm>
            <a:off x="5845175" y="3076575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2</a:t>
            </a:r>
            <a:r>
              <a:rPr lang="en-US" sz="1400" b="1"/>
              <a:t>B</a:t>
            </a:r>
            <a:r>
              <a:rPr lang="en-US" sz="1400" b="1" baseline="-25000"/>
              <a:t>2</a:t>
            </a:r>
          </a:p>
        </p:txBody>
      </p:sp>
      <p:sp>
        <p:nvSpPr>
          <p:cNvPr id="110252" name="AutoShape 684"/>
          <p:cNvSpPr>
            <a:spLocks noChangeArrowheads="1"/>
          </p:cNvSpPr>
          <p:nvPr/>
        </p:nvSpPr>
        <p:spPr bwMode="auto">
          <a:xfrm>
            <a:off x="7343775" y="3076575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6</a:t>
            </a:r>
          </a:p>
        </p:txBody>
      </p:sp>
      <p:cxnSp>
        <p:nvCxnSpPr>
          <p:cNvPr id="110254" name="AutoShape 686"/>
          <p:cNvCxnSpPr>
            <a:cxnSpLocks noChangeShapeType="1"/>
            <a:stCxn id="110244" idx="2"/>
            <a:endCxn id="110251" idx="0"/>
          </p:cNvCxnSpPr>
          <p:nvPr/>
        </p:nvCxnSpPr>
        <p:spPr bwMode="auto">
          <a:xfrm flipH="1">
            <a:off x="6149975" y="2857500"/>
            <a:ext cx="62071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255" name="AutoShape 687"/>
          <p:cNvCxnSpPr>
            <a:cxnSpLocks noChangeShapeType="1"/>
            <a:stCxn id="110245" idx="2"/>
            <a:endCxn id="110252" idx="0"/>
          </p:cNvCxnSpPr>
          <p:nvPr/>
        </p:nvCxnSpPr>
        <p:spPr bwMode="auto">
          <a:xfrm>
            <a:off x="7027863" y="2857500"/>
            <a:ext cx="6207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3" name="Group 695"/>
          <p:cNvGrpSpPr>
            <a:grpSpLocks/>
          </p:cNvGrpSpPr>
          <p:nvPr/>
        </p:nvGrpSpPr>
        <p:grpSpPr bwMode="auto">
          <a:xfrm>
            <a:off x="5921375" y="3073400"/>
            <a:ext cx="457200" cy="457200"/>
            <a:chOff x="3312" y="1968"/>
            <a:chExt cx="288" cy="288"/>
          </a:xfrm>
        </p:grpSpPr>
        <p:sp>
          <p:nvSpPr>
            <p:cNvPr id="110256" name="AutoShape 688"/>
            <p:cNvSpPr>
              <a:spLocks noChangeArrowheads="1"/>
            </p:cNvSpPr>
            <p:nvPr/>
          </p:nvSpPr>
          <p:spPr bwMode="auto">
            <a:xfrm>
              <a:off x="3312" y="196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689"/>
            <p:cNvGrpSpPr>
              <a:grpSpLocks/>
            </p:cNvGrpSpPr>
            <p:nvPr/>
          </p:nvGrpSpPr>
          <p:grpSpPr bwMode="auto">
            <a:xfrm>
              <a:off x="3342" y="1992"/>
              <a:ext cx="228" cy="240"/>
              <a:chOff x="2230" y="2824"/>
              <a:chExt cx="228" cy="240"/>
            </a:xfrm>
          </p:grpSpPr>
          <p:sp>
            <p:nvSpPr>
              <p:cNvPr id="110258" name="Oval 690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10259" name="Rectangle 691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10260" name="Rectangle 692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10261" name="AutoShape 693"/>
              <p:cNvCxnSpPr>
                <a:cxnSpLocks noChangeShapeType="1"/>
                <a:stCxn id="110258" idx="4"/>
                <a:endCxn id="110259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10262" name="AutoShape 694"/>
              <p:cNvCxnSpPr>
                <a:cxnSpLocks noChangeShapeType="1"/>
                <a:stCxn id="110258" idx="4"/>
                <a:endCxn id="110260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10264" name="Text Box 696"/>
          <p:cNvSpPr txBox="1">
            <a:spLocks noChangeArrowheads="1"/>
          </p:cNvSpPr>
          <p:nvPr/>
        </p:nvSpPr>
        <p:spPr bwMode="auto">
          <a:xfrm>
            <a:off x="54102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2</a:t>
            </a:r>
            <a:r>
              <a:rPr lang="en-US" sz="1400" b="1"/>
              <a:t>B</a:t>
            </a:r>
            <a:r>
              <a:rPr lang="en-US" sz="1400" b="1" baseline="-25000"/>
              <a:t>2</a:t>
            </a:r>
          </a:p>
        </p:txBody>
      </p:sp>
      <p:sp>
        <p:nvSpPr>
          <p:cNvPr id="110265" name="AutoShape 697"/>
          <p:cNvSpPr>
            <a:spLocks noChangeArrowheads="1"/>
          </p:cNvSpPr>
          <p:nvPr/>
        </p:nvSpPr>
        <p:spPr bwMode="auto">
          <a:xfrm>
            <a:off x="5600700" y="4343400"/>
            <a:ext cx="612775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3</a:t>
            </a:r>
            <a:r>
              <a:rPr lang="en-US" sz="1400" b="1"/>
              <a:t>B</a:t>
            </a:r>
            <a:r>
              <a:rPr lang="en-US" sz="1400" b="1" baseline="-25000"/>
              <a:t>3</a:t>
            </a:r>
          </a:p>
        </p:txBody>
      </p:sp>
      <p:sp>
        <p:nvSpPr>
          <p:cNvPr id="110266" name="AutoShape 698"/>
          <p:cNvSpPr>
            <a:spLocks noChangeArrowheads="1"/>
          </p:cNvSpPr>
          <p:nvPr/>
        </p:nvSpPr>
        <p:spPr bwMode="auto">
          <a:xfrm>
            <a:off x="6442075" y="3708400"/>
            <a:ext cx="612775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10267" name="AutoShape 699"/>
          <p:cNvCxnSpPr>
            <a:cxnSpLocks noChangeShapeType="1"/>
            <a:stCxn id="110259" idx="2"/>
            <a:endCxn id="110265" idx="0"/>
          </p:cNvCxnSpPr>
          <p:nvPr/>
        </p:nvCxnSpPr>
        <p:spPr bwMode="auto">
          <a:xfrm flipH="1">
            <a:off x="5907088" y="3492500"/>
            <a:ext cx="114300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10268" name="AutoShape 700"/>
          <p:cNvCxnSpPr>
            <a:cxnSpLocks noChangeShapeType="1"/>
            <a:stCxn id="110260" idx="2"/>
            <a:endCxn id="110266" idx="0"/>
          </p:cNvCxnSpPr>
          <p:nvPr/>
        </p:nvCxnSpPr>
        <p:spPr bwMode="auto">
          <a:xfrm>
            <a:off x="6278563" y="3492500"/>
            <a:ext cx="46990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0269" name="AutoShape 701"/>
          <p:cNvSpPr>
            <a:spLocks noChangeArrowheads="1"/>
          </p:cNvSpPr>
          <p:nvPr/>
        </p:nvSpPr>
        <p:spPr bwMode="auto">
          <a:xfrm>
            <a:off x="56896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099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099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099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10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099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99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99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99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099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99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099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99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99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99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99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2000" fill="hold"/>
                                        <p:tgtEl>
                                          <p:spTgt spid="1099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2000" fill="hold"/>
                                        <p:tgtEl>
                                          <p:spTgt spid="1099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099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1099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1099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099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10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239" grpId="0" animBg="1"/>
      <p:bldP spid="110239" grpId="1" animBg="1"/>
      <p:bldP spid="110249" grpId="0"/>
      <p:bldP spid="110251" grpId="0" animBg="1"/>
      <p:bldP spid="110251" grpId="1" animBg="1"/>
      <p:bldP spid="110252" grpId="0" animBg="1"/>
      <p:bldP spid="110264" grpId="0"/>
      <p:bldP spid="110265" grpId="0" animBg="1"/>
      <p:bldP spid="110265" grpId="1" animBg="1"/>
      <p:bldP spid="110266" grpId="0" animBg="1"/>
      <p:bldP spid="1102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132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248400"/>
            <a:ext cx="1905000" cy="457200"/>
          </a:xfrm>
        </p:spPr>
        <p:txBody>
          <a:bodyPr/>
          <a:lstStyle/>
          <a:p>
            <a:pPr algn="r"/>
            <a:fld id="{26AFC29C-D306-40DB-91D0-69E372738DAB}" type="slidenum">
              <a:rPr lang="en-US"/>
              <a:pPr algn="r"/>
              <a:t>9</a:t>
            </a:fld>
            <a:endParaRPr lang="en-US" dirty="0"/>
          </a:p>
        </p:txBody>
      </p:sp>
      <p:sp>
        <p:nvSpPr>
          <p:cNvPr id="157699" name="AutoShape 3"/>
          <p:cNvSpPr>
            <a:spLocks noChangeArrowheads="1"/>
          </p:cNvSpPr>
          <p:nvPr/>
        </p:nvSpPr>
        <p:spPr bwMode="auto">
          <a:xfrm>
            <a:off x="1038225" y="370522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0" name="AutoShape 4"/>
          <p:cNvSpPr>
            <a:spLocks noChangeArrowheads="1"/>
          </p:cNvSpPr>
          <p:nvPr/>
        </p:nvSpPr>
        <p:spPr bwMode="auto">
          <a:xfrm>
            <a:off x="533400" y="311785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99060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2" name="AutoShape 6"/>
          <p:cNvSpPr>
            <a:spLocks noChangeArrowheads="1"/>
          </p:cNvSpPr>
          <p:nvPr/>
        </p:nvSpPr>
        <p:spPr bwMode="auto">
          <a:xfrm>
            <a:off x="7397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38225" y="2476500"/>
            <a:ext cx="361950" cy="381000"/>
            <a:chOff x="2524" y="2424"/>
            <a:chExt cx="228" cy="240"/>
          </a:xfrm>
        </p:grpSpPr>
        <p:sp>
          <p:nvSpPr>
            <p:cNvPr id="157704" name="Oval 8"/>
            <p:cNvSpPr>
              <a:spLocks noChangeAspect="1" noChangeArrowheads="1"/>
            </p:cNvSpPr>
            <p:nvPr/>
          </p:nvSpPr>
          <p:spPr bwMode="auto">
            <a:xfrm>
              <a:off x="2573" y="24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57705" name="Rectangle 9"/>
            <p:cNvSpPr>
              <a:spLocks noChangeAspect="1" noChangeArrowheads="1"/>
            </p:cNvSpPr>
            <p:nvPr/>
          </p:nvSpPr>
          <p:spPr bwMode="auto">
            <a:xfrm>
              <a:off x="2524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06" name="Rectangle 10"/>
            <p:cNvSpPr>
              <a:spLocks noChangeAspect="1" noChangeArrowheads="1"/>
            </p:cNvSpPr>
            <p:nvPr/>
          </p:nvSpPr>
          <p:spPr bwMode="auto">
            <a:xfrm>
              <a:off x="2686" y="25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07" name="AutoShape 11"/>
            <p:cNvCxnSpPr>
              <a:cxnSpLocks noChangeShapeType="1"/>
              <a:stCxn id="157704" idx="4"/>
              <a:endCxn id="157705" idx="0"/>
            </p:cNvCxnSpPr>
            <p:nvPr/>
          </p:nvCxnSpPr>
          <p:spPr bwMode="auto">
            <a:xfrm flipH="1">
              <a:off x="2557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08" name="AutoShape 12"/>
            <p:cNvCxnSpPr>
              <a:cxnSpLocks noChangeShapeType="1"/>
              <a:stCxn id="157704" idx="4"/>
              <a:endCxn id="157706" idx="0"/>
            </p:cNvCxnSpPr>
            <p:nvPr/>
          </p:nvCxnSpPr>
          <p:spPr bwMode="auto">
            <a:xfrm>
              <a:off x="2638" y="25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1025" y="3155950"/>
            <a:ext cx="361950" cy="381000"/>
            <a:chOff x="2230" y="2824"/>
            <a:chExt cx="228" cy="240"/>
          </a:xfrm>
        </p:grpSpPr>
        <p:sp>
          <p:nvSpPr>
            <p:cNvPr id="157710" name="Oval 14"/>
            <p:cNvSpPr>
              <a:spLocks noChangeAspect="1" noChangeArrowheads="1"/>
            </p:cNvSpPr>
            <p:nvPr/>
          </p:nvSpPr>
          <p:spPr bwMode="auto">
            <a:xfrm>
              <a:off x="2279" y="28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7711" name="Rectangle 15"/>
            <p:cNvSpPr>
              <a:spLocks noChangeAspect="1" noChangeArrowheads="1"/>
            </p:cNvSpPr>
            <p:nvPr/>
          </p:nvSpPr>
          <p:spPr bwMode="auto">
            <a:xfrm>
              <a:off x="2230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12" name="Rectangle 16"/>
            <p:cNvSpPr>
              <a:spLocks noChangeAspect="1" noChangeArrowheads="1"/>
            </p:cNvSpPr>
            <p:nvPr/>
          </p:nvSpPr>
          <p:spPr bwMode="auto">
            <a:xfrm>
              <a:off x="2392" y="29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13" name="AutoShape 17"/>
            <p:cNvCxnSpPr>
              <a:cxnSpLocks noChangeShapeType="1"/>
              <a:stCxn id="157710" idx="4"/>
              <a:endCxn id="157711" idx="0"/>
            </p:cNvCxnSpPr>
            <p:nvPr/>
          </p:nvCxnSpPr>
          <p:spPr bwMode="auto">
            <a:xfrm flipH="1">
              <a:off x="2263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14" name="AutoShape 18"/>
            <p:cNvCxnSpPr>
              <a:cxnSpLocks noChangeShapeType="1"/>
              <a:stCxn id="157710" idx="4"/>
              <a:endCxn id="157712" idx="0"/>
            </p:cNvCxnSpPr>
            <p:nvPr/>
          </p:nvCxnSpPr>
          <p:spPr bwMode="auto">
            <a:xfrm>
              <a:off x="2344" y="29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7715" name="AutoShape 19"/>
          <p:cNvSpPr>
            <a:spLocks noChangeArrowheads="1"/>
          </p:cNvSpPr>
          <p:nvPr/>
        </p:nvSpPr>
        <p:spPr bwMode="auto">
          <a:xfrm>
            <a:off x="129222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085850" y="3743325"/>
            <a:ext cx="361950" cy="381000"/>
            <a:chOff x="2548" y="3224"/>
            <a:chExt cx="228" cy="240"/>
          </a:xfrm>
        </p:grpSpPr>
        <p:sp>
          <p:nvSpPr>
            <p:cNvPr id="157717" name="Oval 21"/>
            <p:cNvSpPr>
              <a:spLocks noChangeAspect="1" noChangeArrowheads="1"/>
            </p:cNvSpPr>
            <p:nvPr/>
          </p:nvSpPr>
          <p:spPr bwMode="auto">
            <a:xfrm>
              <a:off x="2597" y="3224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7718" name="Rectangle 22"/>
            <p:cNvSpPr>
              <a:spLocks noChangeAspect="1" noChangeArrowheads="1"/>
            </p:cNvSpPr>
            <p:nvPr/>
          </p:nvSpPr>
          <p:spPr bwMode="auto">
            <a:xfrm>
              <a:off x="2548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19" name="Rectangle 23"/>
            <p:cNvSpPr>
              <a:spLocks noChangeAspect="1" noChangeArrowheads="1"/>
            </p:cNvSpPr>
            <p:nvPr/>
          </p:nvSpPr>
          <p:spPr bwMode="auto">
            <a:xfrm>
              <a:off x="2710" y="3381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20" name="AutoShape 24"/>
            <p:cNvCxnSpPr>
              <a:cxnSpLocks noChangeShapeType="1"/>
              <a:stCxn id="157717" idx="4"/>
              <a:endCxn id="157718" idx="0"/>
            </p:cNvCxnSpPr>
            <p:nvPr/>
          </p:nvCxnSpPr>
          <p:spPr bwMode="auto">
            <a:xfrm flipH="1">
              <a:off x="2581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21" name="AutoShape 25"/>
            <p:cNvCxnSpPr>
              <a:cxnSpLocks noChangeShapeType="1"/>
              <a:stCxn id="157717" idx="4"/>
              <a:endCxn id="157719" idx="0"/>
            </p:cNvCxnSpPr>
            <p:nvPr/>
          </p:nvCxnSpPr>
          <p:spPr bwMode="auto">
            <a:xfrm>
              <a:off x="2662" y="3339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7722" name="AutoShape 26"/>
          <p:cNvCxnSpPr>
            <a:cxnSpLocks noChangeShapeType="1"/>
            <a:stCxn id="157718" idx="2"/>
            <a:endCxn id="157702" idx="0"/>
          </p:cNvCxnSpPr>
          <p:nvPr/>
        </p:nvCxnSpPr>
        <p:spPr bwMode="auto">
          <a:xfrm flipH="1">
            <a:off x="968375" y="4124325"/>
            <a:ext cx="169863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23" name="AutoShape 27"/>
          <p:cNvCxnSpPr>
            <a:cxnSpLocks noChangeShapeType="1"/>
            <a:stCxn id="157719" idx="2"/>
            <a:endCxn id="157715" idx="0"/>
          </p:cNvCxnSpPr>
          <p:nvPr/>
        </p:nvCxnSpPr>
        <p:spPr bwMode="auto">
          <a:xfrm>
            <a:off x="1395413" y="4124325"/>
            <a:ext cx="1254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7724" name="AutoShape 28"/>
          <p:cNvCxnSpPr>
            <a:cxnSpLocks noChangeShapeType="1"/>
            <a:stCxn id="157711" idx="2"/>
            <a:endCxn id="157702" idx="0"/>
          </p:cNvCxnSpPr>
          <p:nvPr/>
        </p:nvCxnSpPr>
        <p:spPr bwMode="auto">
          <a:xfrm>
            <a:off x="633413" y="3536950"/>
            <a:ext cx="334962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25" name="AutoShape 29"/>
          <p:cNvCxnSpPr>
            <a:cxnSpLocks noChangeShapeType="1"/>
            <a:stCxn id="157712" idx="2"/>
            <a:endCxn id="157717" idx="0"/>
          </p:cNvCxnSpPr>
          <p:nvPr/>
        </p:nvCxnSpPr>
        <p:spPr bwMode="auto">
          <a:xfrm>
            <a:off x="890588" y="3536950"/>
            <a:ext cx="376237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7726" name="AutoShape 30"/>
          <p:cNvCxnSpPr>
            <a:cxnSpLocks noChangeShapeType="1"/>
            <a:stCxn id="157705" idx="2"/>
            <a:endCxn id="157710" idx="0"/>
          </p:cNvCxnSpPr>
          <p:nvPr/>
        </p:nvCxnSpPr>
        <p:spPr bwMode="auto">
          <a:xfrm flipH="1">
            <a:off x="762000" y="2857500"/>
            <a:ext cx="328613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27" name="AutoShape 31"/>
          <p:cNvCxnSpPr>
            <a:cxnSpLocks noChangeShapeType="1"/>
            <a:stCxn id="157706" idx="2"/>
            <a:endCxn id="157717" idx="0"/>
          </p:cNvCxnSpPr>
          <p:nvPr/>
        </p:nvCxnSpPr>
        <p:spPr bwMode="auto">
          <a:xfrm flipH="1">
            <a:off x="1266825" y="2857500"/>
            <a:ext cx="80963" cy="885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7728" name="Text Box 32"/>
          <p:cNvSpPr txBox="1">
            <a:spLocks noChangeArrowheads="1"/>
          </p:cNvSpPr>
          <p:nvPr/>
        </p:nvSpPr>
        <p:spPr bwMode="auto">
          <a:xfrm>
            <a:off x="1776413" y="3062288"/>
            <a:ext cx="6032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*</a:t>
            </a:r>
          </a:p>
        </p:txBody>
      </p:sp>
      <p:sp>
        <p:nvSpPr>
          <p:cNvPr id="157729" name="Text Box 33"/>
          <p:cNvSpPr txBox="1">
            <a:spLocks noChangeArrowheads="1"/>
          </p:cNvSpPr>
          <p:nvPr/>
        </p:nvSpPr>
        <p:spPr bwMode="auto">
          <a:xfrm>
            <a:off x="4519613" y="2940050"/>
            <a:ext cx="6619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pPr algn="l" eaLnBrk="1" hangingPunct="1"/>
            <a:r>
              <a:rPr lang="en-US" sz="6600" b="1">
                <a:latin typeface="Times New Roman" pitchFamily="18" charset="0"/>
              </a:rPr>
              <a:t>=</a:t>
            </a:r>
          </a:p>
        </p:txBody>
      </p:sp>
      <p:sp>
        <p:nvSpPr>
          <p:cNvPr id="157730" name="AutoShape 34"/>
          <p:cNvSpPr>
            <a:spLocks noChangeArrowheads="1"/>
          </p:cNvSpPr>
          <p:nvPr/>
        </p:nvSpPr>
        <p:spPr bwMode="auto">
          <a:xfrm>
            <a:off x="26670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57731" name="AutoShape 35"/>
          <p:cNvSpPr>
            <a:spLocks noChangeArrowheads="1"/>
          </p:cNvSpPr>
          <p:nvPr/>
        </p:nvSpPr>
        <p:spPr bwMode="auto">
          <a:xfrm>
            <a:off x="3219450" y="243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eaLnBrk="1" hangingPunct="1"/>
            <a:endParaRPr lang="en-US" b="1">
              <a:latin typeface="Times New Roman" pitchFamily="18" charset="0"/>
            </a:endParaRP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267075" y="2476500"/>
            <a:ext cx="361950" cy="381000"/>
            <a:chOff x="2208" y="1656"/>
            <a:chExt cx="228" cy="240"/>
          </a:xfrm>
        </p:grpSpPr>
        <p:sp>
          <p:nvSpPr>
            <p:cNvPr id="157733" name="Oval 37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57734" name="Rectangle 38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35" name="Rectangle 39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36" name="AutoShape 40"/>
            <p:cNvCxnSpPr>
              <a:cxnSpLocks noChangeShapeType="1"/>
              <a:stCxn id="157733" idx="4"/>
              <a:endCxn id="157734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37" name="AutoShape 41"/>
            <p:cNvCxnSpPr>
              <a:cxnSpLocks noChangeShapeType="1"/>
              <a:stCxn id="157733" idx="4"/>
              <a:endCxn id="157735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7738" name="AutoShape 42"/>
          <p:cNvSpPr>
            <a:spLocks noChangeArrowheads="1"/>
          </p:cNvSpPr>
          <p:nvPr/>
        </p:nvSpPr>
        <p:spPr bwMode="auto">
          <a:xfrm>
            <a:off x="2667000" y="3073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2714625" y="3111500"/>
            <a:ext cx="361950" cy="381000"/>
            <a:chOff x="2208" y="1656"/>
            <a:chExt cx="228" cy="240"/>
          </a:xfrm>
        </p:grpSpPr>
        <p:sp>
          <p:nvSpPr>
            <p:cNvPr id="157740" name="Oval 4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7741" name="Rectangle 4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42" name="Rectangle 4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43" name="AutoShape 47"/>
            <p:cNvCxnSpPr>
              <a:cxnSpLocks noChangeShapeType="1"/>
              <a:stCxn id="157740" idx="4"/>
              <a:endCxn id="157741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44" name="AutoShape 48"/>
            <p:cNvCxnSpPr>
              <a:cxnSpLocks noChangeShapeType="1"/>
              <a:stCxn id="157740" idx="4"/>
              <a:endCxn id="157742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157745" name="AutoShape 49"/>
          <p:cNvSpPr>
            <a:spLocks noChangeArrowheads="1"/>
          </p:cNvSpPr>
          <p:nvPr/>
        </p:nvSpPr>
        <p:spPr bwMode="auto">
          <a:xfrm>
            <a:off x="3771900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1</a:t>
            </a:r>
          </a:p>
        </p:txBody>
      </p:sp>
      <p:sp>
        <p:nvSpPr>
          <p:cNvPr id="157746" name="AutoShape 50"/>
          <p:cNvSpPr>
            <a:spLocks noChangeArrowheads="1"/>
          </p:cNvSpPr>
          <p:nvPr/>
        </p:nvSpPr>
        <p:spPr bwMode="auto">
          <a:xfrm>
            <a:off x="3009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057525" y="3746500"/>
            <a:ext cx="361950" cy="381000"/>
            <a:chOff x="2208" y="1656"/>
            <a:chExt cx="228" cy="240"/>
          </a:xfrm>
        </p:grpSpPr>
        <p:sp>
          <p:nvSpPr>
            <p:cNvPr id="157748" name="Oval 52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57749" name="Rectangle 53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50" name="Rectangle 54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51" name="AutoShape 55"/>
            <p:cNvCxnSpPr>
              <a:cxnSpLocks noChangeShapeType="1"/>
              <a:stCxn id="157748" idx="4"/>
              <a:endCxn id="157749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52" name="AutoShape 56"/>
            <p:cNvCxnSpPr>
              <a:cxnSpLocks noChangeShapeType="1"/>
              <a:stCxn id="157748" idx="4"/>
              <a:endCxn id="157750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7753" name="AutoShape 57"/>
          <p:cNvCxnSpPr>
            <a:cxnSpLocks noChangeShapeType="1"/>
            <a:stCxn id="157749" idx="2"/>
            <a:endCxn id="157730" idx="0"/>
          </p:cNvCxnSpPr>
          <p:nvPr/>
        </p:nvCxnSpPr>
        <p:spPr bwMode="auto">
          <a:xfrm flipH="1">
            <a:off x="2895600" y="4127500"/>
            <a:ext cx="2143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54" name="AutoShape 58"/>
          <p:cNvCxnSpPr>
            <a:cxnSpLocks noChangeShapeType="1"/>
            <a:stCxn id="157750" idx="2"/>
            <a:endCxn id="157745" idx="0"/>
          </p:cNvCxnSpPr>
          <p:nvPr/>
        </p:nvCxnSpPr>
        <p:spPr bwMode="auto">
          <a:xfrm>
            <a:off x="3367088" y="4127500"/>
            <a:ext cx="6334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7755" name="AutoShape 59"/>
          <p:cNvCxnSpPr>
            <a:cxnSpLocks noChangeShapeType="1"/>
            <a:stCxn id="157741" idx="2"/>
            <a:endCxn id="157730" idx="0"/>
          </p:cNvCxnSpPr>
          <p:nvPr/>
        </p:nvCxnSpPr>
        <p:spPr bwMode="auto">
          <a:xfrm>
            <a:off x="2767013" y="3492500"/>
            <a:ext cx="128587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56" name="AutoShape 60"/>
          <p:cNvCxnSpPr>
            <a:cxnSpLocks noChangeShapeType="1"/>
            <a:stCxn id="157742" idx="2"/>
            <a:endCxn id="157748" idx="0"/>
          </p:cNvCxnSpPr>
          <p:nvPr/>
        </p:nvCxnSpPr>
        <p:spPr bwMode="auto">
          <a:xfrm>
            <a:off x="3024188" y="3492500"/>
            <a:ext cx="214312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7757" name="AutoShape 61"/>
          <p:cNvSpPr>
            <a:spLocks noChangeArrowheads="1"/>
          </p:cNvSpPr>
          <p:nvPr/>
        </p:nvSpPr>
        <p:spPr bwMode="auto">
          <a:xfrm>
            <a:off x="3771900" y="3708400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819525" y="3746500"/>
            <a:ext cx="361950" cy="381000"/>
            <a:chOff x="2208" y="1656"/>
            <a:chExt cx="228" cy="240"/>
          </a:xfrm>
        </p:grpSpPr>
        <p:sp>
          <p:nvSpPr>
            <p:cNvPr id="157759" name="Oval 63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157760" name="Rectangle 64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61" name="Rectangle 65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62" name="AutoShape 66"/>
            <p:cNvCxnSpPr>
              <a:cxnSpLocks noChangeShapeType="1"/>
              <a:stCxn id="157759" idx="4"/>
              <a:endCxn id="157760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63" name="AutoShape 67"/>
            <p:cNvCxnSpPr>
              <a:cxnSpLocks noChangeShapeType="1"/>
              <a:stCxn id="157759" idx="4"/>
              <a:endCxn id="157761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7764" name="AutoShape 68"/>
          <p:cNvCxnSpPr>
            <a:cxnSpLocks noChangeShapeType="1"/>
            <a:stCxn id="157760" idx="2"/>
            <a:endCxn id="157745" idx="0"/>
          </p:cNvCxnSpPr>
          <p:nvPr/>
        </p:nvCxnSpPr>
        <p:spPr bwMode="auto">
          <a:xfrm>
            <a:off x="3871913" y="4127500"/>
            <a:ext cx="128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65" name="AutoShape 69"/>
          <p:cNvCxnSpPr>
            <a:cxnSpLocks noChangeShapeType="1"/>
            <a:stCxn id="157761" idx="2"/>
            <a:endCxn id="157730" idx="0"/>
          </p:cNvCxnSpPr>
          <p:nvPr/>
        </p:nvCxnSpPr>
        <p:spPr bwMode="auto">
          <a:xfrm flipH="1">
            <a:off x="2895600" y="4127500"/>
            <a:ext cx="12334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7766" name="AutoShape 70"/>
          <p:cNvCxnSpPr>
            <a:cxnSpLocks noChangeShapeType="1"/>
            <a:stCxn id="157734" idx="2"/>
            <a:endCxn id="157738" idx="0"/>
          </p:cNvCxnSpPr>
          <p:nvPr/>
        </p:nvCxnSpPr>
        <p:spPr bwMode="auto">
          <a:xfrm flipH="1">
            <a:off x="2895600" y="2857500"/>
            <a:ext cx="4238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67" name="AutoShape 71"/>
          <p:cNvCxnSpPr>
            <a:cxnSpLocks noChangeShapeType="1"/>
            <a:stCxn id="157735" idx="2"/>
            <a:endCxn id="157770" idx="0"/>
          </p:cNvCxnSpPr>
          <p:nvPr/>
        </p:nvCxnSpPr>
        <p:spPr bwMode="auto">
          <a:xfrm>
            <a:off x="3576638" y="2857500"/>
            <a:ext cx="423862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7768" name="AutoShape 72"/>
          <p:cNvSpPr>
            <a:spLocks noChangeArrowheads="1"/>
          </p:cNvSpPr>
          <p:nvPr/>
        </p:nvSpPr>
        <p:spPr bwMode="auto">
          <a:xfrm>
            <a:off x="3771900" y="3076575"/>
            <a:ext cx="4572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3819525" y="3114675"/>
            <a:ext cx="361950" cy="381000"/>
            <a:chOff x="2208" y="1656"/>
            <a:chExt cx="228" cy="240"/>
          </a:xfrm>
        </p:grpSpPr>
        <p:sp>
          <p:nvSpPr>
            <p:cNvPr id="157770" name="Oval 74"/>
            <p:cNvSpPr>
              <a:spLocks noChangeAspect="1" noChangeArrowheads="1"/>
            </p:cNvSpPr>
            <p:nvPr/>
          </p:nvSpPr>
          <p:spPr bwMode="auto">
            <a:xfrm>
              <a:off x="2257" y="1656"/>
              <a:ext cx="130" cy="115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16" tIns="0" rIns="4571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7771" name="Rectangle 75"/>
            <p:cNvSpPr>
              <a:spLocks noChangeAspect="1" noChangeArrowheads="1"/>
            </p:cNvSpPr>
            <p:nvPr/>
          </p:nvSpPr>
          <p:spPr bwMode="auto">
            <a:xfrm>
              <a:off x="2208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57772" name="Rectangle 76"/>
            <p:cNvSpPr>
              <a:spLocks noChangeAspect="1" noChangeArrowheads="1"/>
            </p:cNvSpPr>
            <p:nvPr/>
          </p:nvSpPr>
          <p:spPr bwMode="auto">
            <a:xfrm>
              <a:off x="2370" y="1813"/>
              <a:ext cx="66" cy="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86" tIns="0" rIns="18286" bIns="0" anchor="ctr">
              <a:spAutoFit/>
            </a:bodyPr>
            <a:lstStyle/>
            <a:p>
              <a:pPr eaLnBrk="1" hangingPunct="1"/>
              <a:r>
                <a:rPr lang="en-US" sz="800" b="1">
                  <a:latin typeface="Arial" charset="0"/>
                  <a:cs typeface="Arial" charset="0"/>
                </a:rPr>
                <a:t>1</a:t>
              </a:r>
            </a:p>
          </p:txBody>
        </p:sp>
        <p:cxnSp>
          <p:nvCxnSpPr>
            <p:cNvPr id="157773" name="AutoShape 77"/>
            <p:cNvCxnSpPr>
              <a:cxnSpLocks noChangeShapeType="1"/>
              <a:stCxn id="157770" idx="4"/>
              <a:endCxn id="157771" idx="0"/>
            </p:cNvCxnSpPr>
            <p:nvPr/>
          </p:nvCxnSpPr>
          <p:spPr bwMode="auto">
            <a:xfrm flipH="1">
              <a:off x="2241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7774" name="AutoShape 78"/>
            <p:cNvCxnSpPr>
              <a:cxnSpLocks noChangeShapeType="1"/>
              <a:stCxn id="157770" idx="4"/>
              <a:endCxn id="157772" idx="0"/>
            </p:cNvCxnSpPr>
            <p:nvPr/>
          </p:nvCxnSpPr>
          <p:spPr bwMode="auto">
            <a:xfrm>
              <a:off x="2322" y="1771"/>
              <a:ext cx="81" cy="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cxnSp>
        <p:nvCxnSpPr>
          <p:cNvPr id="157775" name="AutoShape 79"/>
          <p:cNvCxnSpPr>
            <a:cxnSpLocks noChangeShapeType="1"/>
            <a:stCxn id="157771" idx="2"/>
            <a:endCxn id="157748" idx="0"/>
          </p:cNvCxnSpPr>
          <p:nvPr/>
        </p:nvCxnSpPr>
        <p:spPr bwMode="auto">
          <a:xfrm flipH="1">
            <a:off x="3238500" y="3495675"/>
            <a:ext cx="633413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776" name="AutoShape 80"/>
          <p:cNvCxnSpPr>
            <a:cxnSpLocks noChangeShapeType="1"/>
            <a:stCxn id="157772" idx="2"/>
            <a:endCxn id="157759" idx="0"/>
          </p:cNvCxnSpPr>
          <p:nvPr/>
        </p:nvCxnSpPr>
        <p:spPr bwMode="auto">
          <a:xfrm flipH="1">
            <a:off x="4000500" y="3495675"/>
            <a:ext cx="128588" cy="250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0" name="Group 81"/>
          <p:cNvGrpSpPr>
            <a:grpSpLocks/>
          </p:cNvGrpSpPr>
          <p:nvPr/>
        </p:nvGrpSpPr>
        <p:grpSpPr bwMode="auto">
          <a:xfrm>
            <a:off x="8001000" y="152400"/>
            <a:ext cx="838200" cy="1271588"/>
            <a:chOff x="336" y="3039"/>
            <a:chExt cx="528" cy="801"/>
          </a:xfrm>
        </p:grpSpPr>
        <p:sp>
          <p:nvSpPr>
            <p:cNvPr id="157778" name="Oval 82"/>
            <p:cNvSpPr>
              <a:spLocks noChangeAspect="1" noChangeArrowheads="1"/>
            </p:cNvSpPr>
            <p:nvPr/>
          </p:nvSpPr>
          <p:spPr bwMode="auto">
            <a:xfrm>
              <a:off x="529" y="3039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157779" name="Oval 83"/>
            <p:cNvSpPr>
              <a:spLocks noChangeAspect="1" noChangeArrowheads="1"/>
            </p:cNvSpPr>
            <p:nvPr/>
          </p:nvSpPr>
          <p:spPr bwMode="auto">
            <a:xfrm>
              <a:off x="529" y="3360"/>
              <a:ext cx="142" cy="1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157780" name="Oval 84"/>
            <p:cNvSpPr>
              <a:spLocks noChangeAspect="1" noChangeArrowheads="1"/>
            </p:cNvSpPr>
            <p:nvPr/>
          </p:nvSpPr>
          <p:spPr bwMode="auto">
            <a:xfrm>
              <a:off x="722" y="3682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D</a:t>
              </a:r>
            </a:p>
          </p:txBody>
        </p:sp>
        <p:cxnSp>
          <p:nvCxnSpPr>
            <p:cNvPr id="157781" name="AutoShape 85"/>
            <p:cNvCxnSpPr>
              <a:cxnSpLocks noChangeAspect="1" noChangeShapeType="1"/>
              <a:stCxn id="157778" idx="4"/>
              <a:endCxn id="157779" idx="0"/>
            </p:cNvCxnSpPr>
            <p:nvPr/>
          </p:nvCxnSpPr>
          <p:spPr bwMode="auto">
            <a:xfrm>
              <a:off x="600" y="3192"/>
              <a:ext cx="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7782" name="AutoShape 86"/>
            <p:cNvCxnSpPr>
              <a:cxnSpLocks noChangeShapeType="1"/>
              <a:stCxn id="157779" idx="4"/>
              <a:endCxn id="157780" idx="0"/>
            </p:cNvCxnSpPr>
            <p:nvPr/>
          </p:nvCxnSpPr>
          <p:spPr bwMode="auto">
            <a:xfrm>
              <a:off x="600" y="3513"/>
              <a:ext cx="193" cy="16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7783" name="Oval 87"/>
            <p:cNvSpPr>
              <a:spLocks noChangeAspect="1" noChangeArrowheads="1"/>
            </p:cNvSpPr>
            <p:nvPr/>
          </p:nvSpPr>
          <p:spPr bwMode="auto">
            <a:xfrm>
              <a:off x="336" y="3686"/>
              <a:ext cx="142" cy="1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 anchorCtr="1"/>
            <a:lstStyle/>
            <a:p>
              <a:pPr eaLnBrk="1" hangingPunct="1"/>
              <a:r>
                <a:rPr lang="en-US" sz="1200" b="1">
                  <a:latin typeface="Arial" charset="0"/>
                  <a:cs typeface="Arial" charset="0"/>
                </a:rPr>
                <a:t>C</a:t>
              </a:r>
            </a:p>
          </p:txBody>
        </p:sp>
        <p:cxnSp>
          <p:nvCxnSpPr>
            <p:cNvPr id="157784" name="AutoShape 88"/>
            <p:cNvCxnSpPr>
              <a:cxnSpLocks noChangeShapeType="1"/>
              <a:stCxn id="157779" idx="4"/>
              <a:endCxn id="157783" idx="0"/>
            </p:cNvCxnSpPr>
            <p:nvPr/>
          </p:nvCxnSpPr>
          <p:spPr bwMode="auto">
            <a:xfrm flipH="1">
              <a:off x="407" y="3513"/>
              <a:ext cx="193" cy="1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57785" name="Text Box 89"/>
          <p:cNvSpPr txBox="1">
            <a:spLocks noChangeArrowheads="1"/>
          </p:cNvSpPr>
          <p:nvPr/>
        </p:nvSpPr>
        <p:spPr bwMode="auto">
          <a:xfrm>
            <a:off x="62547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1</a:t>
            </a:r>
          </a:p>
        </p:txBody>
      </p:sp>
      <p:sp>
        <p:nvSpPr>
          <p:cNvPr id="157786" name="Text Box 90"/>
          <p:cNvSpPr txBox="1">
            <a:spLocks noChangeArrowheads="1"/>
          </p:cNvSpPr>
          <p:nvPr/>
        </p:nvSpPr>
        <p:spPr bwMode="auto">
          <a:xfrm>
            <a:off x="15875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2</a:t>
            </a:r>
          </a:p>
        </p:txBody>
      </p:sp>
      <p:sp>
        <p:nvSpPr>
          <p:cNvPr id="157787" name="Text Box 91"/>
          <p:cNvSpPr txBox="1">
            <a:spLocks noChangeArrowheads="1"/>
          </p:cNvSpPr>
          <p:nvPr/>
        </p:nvSpPr>
        <p:spPr bwMode="auto">
          <a:xfrm>
            <a:off x="36195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3</a:t>
            </a:r>
          </a:p>
        </p:txBody>
      </p:sp>
      <p:sp>
        <p:nvSpPr>
          <p:cNvPr id="157788" name="Text Box 92"/>
          <p:cNvSpPr txBox="1">
            <a:spLocks noChangeArrowheads="1"/>
          </p:cNvSpPr>
          <p:nvPr/>
        </p:nvSpPr>
        <p:spPr bwMode="auto">
          <a:xfrm>
            <a:off x="145732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4</a:t>
            </a:r>
          </a:p>
        </p:txBody>
      </p:sp>
      <p:sp>
        <p:nvSpPr>
          <p:cNvPr id="157789" name="Text Box 93"/>
          <p:cNvSpPr txBox="1">
            <a:spLocks noChangeArrowheads="1"/>
          </p:cNvSpPr>
          <p:nvPr/>
        </p:nvSpPr>
        <p:spPr bwMode="auto">
          <a:xfrm>
            <a:off x="1714500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A</a:t>
            </a:r>
            <a:r>
              <a:rPr lang="en-US" sz="1800" baseline="-25000"/>
              <a:t>5</a:t>
            </a:r>
          </a:p>
        </p:txBody>
      </p:sp>
      <p:sp>
        <p:nvSpPr>
          <p:cNvPr id="157790" name="Text Box 94"/>
          <p:cNvSpPr txBox="1">
            <a:spLocks noChangeArrowheads="1"/>
          </p:cNvSpPr>
          <p:nvPr/>
        </p:nvSpPr>
        <p:spPr bwMode="auto">
          <a:xfrm>
            <a:off x="2879725" y="2468563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1</a:t>
            </a:r>
          </a:p>
        </p:txBody>
      </p:sp>
      <p:sp>
        <p:nvSpPr>
          <p:cNvPr id="157791" name="Text Box 95"/>
          <p:cNvSpPr txBox="1">
            <a:spLocks noChangeArrowheads="1"/>
          </p:cNvSpPr>
          <p:nvPr/>
        </p:nvSpPr>
        <p:spPr bwMode="auto">
          <a:xfrm>
            <a:off x="2298700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2</a:t>
            </a:r>
          </a:p>
        </p:txBody>
      </p:sp>
      <p:sp>
        <p:nvSpPr>
          <p:cNvPr id="157792" name="Text Box 96"/>
          <p:cNvSpPr txBox="1">
            <a:spLocks noChangeArrowheads="1"/>
          </p:cNvSpPr>
          <p:nvPr/>
        </p:nvSpPr>
        <p:spPr bwMode="auto">
          <a:xfrm>
            <a:off x="230822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3</a:t>
            </a:r>
          </a:p>
        </p:txBody>
      </p:sp>
      <p:sp>
        <p:nvSpPr>
          <p:cNvPr id="157793" name="Text Box 97"/>
          <p:cNvSpPr txBox="1">
            <a:spLocks noChangeArrowheads="1"/>
          </p:cNvSpPr>
          <p:nvPr/>
        </p:nvSpPr>
        <p:spPr bwMode="auto">
          <a:xfrm>
            <a:off x="2632075" y="375443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4</a:t>
            </a:r>
          </a:p>
        </p:txBody>
      </p:sp>
      <p:sp>
        <p:nvSpPr>
          <p:cNvPr id="157794" name="Text Box 98"/>
          <p:cNvSpPr txBox="1">
            <a:spLocks noChangeArrowheads="1"/>
          </p:cNvSpPr>
          <p:nvPr/>
        </p:nvSpPr>
        <p:spPr bwMode="auto">
          <a:xfrm>
            <a:off x="4194175" y="43830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5</a:t>
            </a:r>
          </a:p>
        </p:txBody>
      </p:sp>
      <p:sp>
        <p:nvSpPr>
          <p:cNvPr id="157795" name="Text Box 99"/>
          <p:cNvSpPr txBox="1">
            <a:spLocks noChangeArrowheads="1"/>
          </p:cNvSpPr>
          <p:nvPr/>
        </p:nvSpPr>
        <p:spPr bwMode="auto">
          <a:xfrm>
            <a:off x="4194175" y="31638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6</a:t>
            </a:r>
          </a:p>
        </p:txBody>
      </p:sp>
      <p:sp>
        <p:nvSpPr>
          <p:cNvPr id="157796" name="Text Box 100"/>
          <p:cNvSpPr txBox="1">
            <a:spLocks noChangeArrowheads="1"/>
          </p:cNvSpPr>
          <p:nvPr/>
        </p:nvSpPr>
        <p:spPr bwMode="auto">
          <a:xfrm>
            <a:off x="4194175" y="3849688"/>
            <a:ext cx="4032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800"/>
              <a:t>B</a:t>
            </a:r>
            <a:r>
              <a:rPr lang="en-US" sz="1800" baseline="-25000"/>
              <a:t>7</a:t>
            </a:r>
          </a:p>
        </p:txBody>
      </p:sp>
      <p:grpSp>
        <p:nvGrpSpPr>
          <p:cNvPr id="11" name="Group 102"/>
          <p:cNvGrpSpPr>
            <a:grpSpLocks/>
          </p:cNvGrpSpPr>
          <p:nvPr/>
        </p:nvGrpSpPr>
        <p:grpSpPr bwMode="auto">
          <a:xfrm>
            <a:off x="6670675" y="2438400"/>
            <a:ext cx="457200" cy="457200"/>
            <a:chOff x="4464" y="960"/>
            <a:chExt cx="288" cy="288"/>
          </a:xfrm>
        </p:grpSpPr>
        <p:sp>
          <p:nvSpPr>
            <p:cNvPr id="157799" name="AutoShape 103"/>
            <p:cNvSpPr>
              <a:spLocks noChangeArrowheads="1"/>
            </p:cNvSpPr>
            <p:nvPr/>
          </p:nvSpPr>
          <p:spPr bwMode="auto">
            <a:xfrm>
              <a:off x="4464" y="960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2" tIns="45716" rIns="91432" bIns="45716" anchor="ctr"/>
            <a:lstStyle/>
            <a:p>
              <a:pPr eaLnBrk="1" hangingPunct="1"/>
              <a:endParaRPr lang="en-US" b="1">
                <a:latin typeface="Times New Roman" pitchFamily="18" charset="0"/>
              </a:endParaRPr>
            </a:p>
          </p:txBody>
        </p:sp>
        <p:grpSp>
          <p:nvGrpSpPr>
            <p:cNvPr id="12" name="Group 104"/>
            <p:cNvGrpSpPr>
              <a:grpSpLocks/>
            </p:cNvGrpSpPr>
            <p:nvPr/>
          </p:nvGrpSpPr>
          <p:grpSpPr bwMode="auto">
            <a:xfrm>
              <a:off x="4494" y="984"/>
              <a:ext cx="228" cy="240"/>
              <a:chOff x="2208" y="1656"/>
              <a:chExt cx="228" cy="240"/>
            </a:xfrm>
          </p:grpSpPr>
          <p:sp>
            <p:nvSpPr>
              <p:cNvPr id="157801" name="Oval 105"/>
              <p:cNvSpPr>
                <a:spLocks noChangeAspect="1" noChangeArrowheads="1"/>
              </p:cNvSpPr>
              <p:nvPr/>
            </p:nvSpPr>
            <p:spPr bwMode="auto">
              <a:xfrm>
                <a:off x="2257" y="1656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157802" name="Rectangle 106"/>
              <p:cNvSpPr>
                <a:spLocks noChangeAspect="1" noChangeArrowheads="1"/>
              </p:cNvSpPr>
              <p:nvPr/>
            </p:nvSpPr>
            <p:spPr bwMode="auto">
              <a:xfrm>
                <a:off x="2208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7803" name="Rectangle 107"/>
              <p:cNvSpPr>
                <a:spLocks noChangeAspect="1" noChangeArrowheads="1"/>
              </p:cNvSpPr>
              <p:nvPr/>
            </p:nvSpPr>
            <p:spPr bwMode="auto">
              <a:xfrm>
                <a:off x="2370" y="1813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7804" name="AutoShape 108"/>
              <p:cNvCxnSpPr>
                <a:cxnSpLocks noChangeShapeType="1"/>
                <a:stCxn id="157801" idx="4"/>
                <a:endCxn id="157802" idx="0"/>
              </p:cNvCxnSpPr>
              <p:nvPr/>
            </p:nvCxnSpPr>
            <p:spPr bwMode="auto">
              <a:xfrm flipH="1">
                <a:off x="2241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7805" name="AutoShape 109"/>
              <p:cNvCxnSpPr>
                <a:cxnSpLocks noChangeShapeType="1"/>
                <a:stCxn id="157801" idx="4"/>
                <a:endCxn id="157803" idx="0"/>
              </p:cNvCxnSpPr>
              <p:nvPr/>
            </p:nvCxnSpPr>
            <p:spPr bwMode="auto">
              <a:xfrm>
                <a:off x="2322" y="1771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57806" name="Text Box 110"/>
          <p:cNvSpPr txBox="1">
            <a:spLocks noChangeArrowheads="1"/>
          </p:cNvSpPr>
          <p:nvPr/>
        </p:nvSpPr>
        <p:spPr bwMode="auto">
          <a:xfrm>
            <a:off x="6134100" y="25019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1</a:t>
            </a:r>
            <a:r>
              <a:rPr lang="en-US" sz="1400" b="1"/>
              <a:t>B</a:t>
            </a:r>
            <a:r>
              <a:rPr lang="en-US" sz="1400" b="1" baseline="-25000"/>
              <a:t>1</a:t>
            </a:r>
          </a:p>
        </p:txBody>
      </p:sp>
      <p:sp>
        <p:nvSpPr>
          <p:cNvPr id="157808" name="AutoShape 112"/>
          <p:cNvSpPr>
            <a:spLocks noChangeArrowheads="1"/>
          </p:cNvSpPr>
          <p:nvPr/>
        </p:nvSpPr>
        <p:spPr bwMode="auto">
          <a:xfrm>
            <a:off x="7343775" y="3076575"/>
            <a:ext cx="609600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6</a:t>
            </a:r>
          </a:p>
        </p:txBody>
      </p:sp>
      <p:cxnSp>
        <p:nvCxnSpPr>
          <p:cNvPr id="157809" name="AutoShape 113"/>
          <p:cNvCxnSpPr>
            <a:cxnSpLocks noChangeShapeType="1"/>
            <a:stCxn id="157802" idx="2"/>
            <a:endCxn id="157812" idx="0"/>
          </p:cNvCxnSpPr>
          <p:nvPr/>
        </p:nvCxnSpPr>
        <p:spPr bwMode="auto">
          <a:xfrm flipH="1">
            <a:off x="6149975" y="2857500"/>
            <a:ext cx="6207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810" name="AutoShape 114"/>
          <p:cNvCxnSpPr>
            <a:cxnSpLocks noChangeShapeType="1"/>
            <a:stCxn id="157803" idx="2"/>
            <a:endCxn id="157808" idx="0"/>
          </p:cNvCxnSpPr>
          <p:nvPr/>
        </p:nvCxnSpPr>
        <p:spPr bwMode="auto">
          <a:xfrm>
            <a:off x="7027863" y="2857500"/>
            <a:ext cx="620712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13" name="Group 115"/>
          <p:cNvGrpSpPr>
            <a:grpSpLocks/>
          </p:cNvGrpSpPr>
          <p:nvPr/>
        </p:nvGrpSpPr>
        <p:grpSpPr bwMode="auto">
          <a:xfrm>
            <a:off x="5921375" y="3073400"/>
            <a:ext cx="457200" cy="457200"/>
            <a:chOff x="3312" y="1968"/>
            <a:chExt cx="288" cy="288"/>
          </a:xfrm>
        </p:grpSpPr>
        <p:sp>
          <p:nvSpPr>
            <p:cNvPr id="157812" name="AutoShape 116"/>
            <p:cNvSpPr>
              <a:spLocks noChangeArrowheads="1"/>
            </p:cNvSpPr>
            <p:nvPr/>
          </p:nvSpPr>
          <p:spPr bwMode="auto">
            <a:xfrm>
              <a:off x="3312" y="1968"/>
              <a:ext cx="288" cy="28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117"/>
            <p:cNvGrpSpPr>
              <a:grpSpLocks/>
            </p:cNvGrpSpPr>
            <p:nvPr/>
          </p:nvGrpSpPr>
          <p:grpSpPr bwMode="auto">
            <a:xfrm>
              <a:off x="3342" y="1992"/>
              <a:ext cx="228" cy="240"/>
              <a:chOff x="2230" y="2824"/>
              <a:chExt cx="228" cy="240"/>
            </a:xfrm>
          </p:grpSpPr>
          <p:sp>
            <p:nvSpPr>
              <p:cNvPr id="157814" name="Oval 118"/>
              <p:cNvSpPr>
                <a:spLocks noChangeAspect="1" noChangeArrowheads="1"/>
              </p:cNvSpPr>
              <p:nvPr/>
            </p:nvSpPr>
            <p:spPr bwMode="auto">
              <a:xfrm>
                <a:off x="2279" y="2824"/>
                <a:ext cx="130" cy="115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16" tIns="0" rIns="4571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B</a:t>
                </a:r>
              </a:p>
            </p:txBody>
          </p:sp>
          <p:sp>
            <p:nvSpPr>
              <p:cNvPr id="157815" name="Rectangle 119"/>
              <p:cNvSpPr>
                <a:spLocks noChangeAspect="1" noChangeArrowheads="1"/>
              </p:cNvSpPr>
              <p:nvPr/>
            </p:nvSpPr>
            <p:spPr bwMode="auto">
              <a:xfrm>
                <a:off x="2230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0</a:t>
                </a:r>
              </a:p>
            </p:txBody>
          </p:sp>
          <p:sp>
            <p:nvSpPr>
              <p:cNvPr id="157816" name="Rectangle 120"/>
              <p:cNvSpPr>
                <a:spLocks noChangeAspect="1" noChangeArrowheads="1"/>
              </p:cNvSpPr>
              <p:nvPr/>
            </p:nvSpPr>
            <p:spPr bwMode="auto">
              <a:xfrm>
                <a:off x="2392" y="2981"/>
                <a:ext cx="66" cy="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86" tIns="0" rIns="18286" bIns="0" anchor="ctr">
                <a:spAutoFit/>
              </a:bodyPr>
              <a:lstStyle/>
              <a:p>
                <a:pPr eaLnBrk="1" hangingPunct="1"/>
                <a:r>
                  <a:rPr lang="en-US" sz="800" b="1">
                    <a:latin typeface="Arial" charset="0"/>
                    <a:cs typeface="Arial" charset="0"/>
                  </a:rPr>
                  <a:t>1</a:t>
                </a:r>
              </a:p>
            </p:txBody>
          </p:sp>
          <p:cxnSp>
            <p:nvCxnSpPr>
              <p:cNvPr id="157817" name="AutoShape 121"/>
              <p:cNvCxnSpPr>
                <a:cxnSpLocks noChangeShapeType="1"/>
                <a:stCxn id="157814" idx="4"/>
                <a:endCxn id="157815" idx="0"/>
              </p:cNvCxnSpPr>
              <p:nvPr/>
            </p:nvCxnSpPr>
            <p:spPr bwMode="auto">
              <a:xfrm flipH="1">
                <a:off x="2263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57818" name="AutoShape 122"/>
              <p:cNvCxnSpPr>
                <a:cxnSpLocks noChangeShapeType="1"/>
                <a:stCxn id="157814" idx="4"/>
                <a:endCxn id="157816" idx="0"/>
              </p:cNvCxnSpPr>
              <p:nvPr/>
            </p:nvCxnSpPr>
            <p:spPr bwMode="auto">
              <a:xfrm>
                <a:off x="2344" y="2939"/>
                <a:ext cx="81" cy="4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</p:grpSp>
      </p:grpSp>
      <p:sp>
        <p:nvSpPr>
          <p:cNvPr id="157819" name="Text Box 123"/>
          <p:cNvSpPr txBox="1">
            <a:spLocks noChangeArrowheads="1"/>
          </p:cNvSpPr>
          <p:nvPr/>
        </p:nvSpPr>
        <p:spPr bwMode="auto">
          <a:xfrm>
            <a:off x="5410200" y="3149600"/>
            <a:ext cx="5746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/>
              <a:t>A</a:t>
            </a:r>
            <a:r>
              <a:rPr lang="en-US" sz="1400" b="1" baseline="-25000"/>
              <a:t>2</a:t>
            </a:r>
            <a:r>
              <a:rPr lang="en-US" sz="1400" b="1"/>
              <a:t>B</a:t>
            </a:r>
            <a:r>
              <a:rPr lang="en-US" sz="1400" b="1" baseline="-25000"/>
              <a:t>2</a:t>
            </a:r>
          </a:p>
        </p:txBody>
      </p:sp>
      <p:sp>
        <p:nvSpPr>
          <p:cNvPr id="157821" name="AutoShape 125"/>
          <p:cNvSpPr>
            <a:spLocks noChangeArrowheads="1"/>
          </p:cNvSpPr>
          <p:nvPr/>
        </p:nvSpPr>
        <p:spPr bwMode="auto">
          <a:xfrm>
            <a:off x="6442075" y="3708400"/>
            <a:ext cx="612775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57822" name="AutoShape 126"/>
          <p:cNvCxnSpPr>
            <a:cxnSpLocks noChangeShapeType="1"/>
            <a:stCxn id="157815" idx="2"/>
            <a:endCxn id="157824" idx="0"/>
          </p:cNvCxnSpPr>
          <p:nvPr/>
        </p:nvCxnSpPr>
        <p:spPr bwMode="auto">
          <a:xfrm flipH="1">
            <a:off x="5908675" y="3492500"/>
            <a:ext cx="112713" cy="8509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157823" name="AutoShape 127"/>
          <p:cNvCxnSpPr>
            <a:cxnSpLocks noChangeShapeType="1"/>
            <a:stCxn id="157816" idx="2"/>
            <a:endCxn id="157821" idx="0"/>
          </p:cNvCxnSpPr>
          <p:nvPr/>
        </p:nvCxnSpPr>
        <p:spPr bwMode="auto">
          <a:xfrm>
            <a:off x="6278563" y="3492500"/>
            <a:ext cx="46990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7824" name="AutoShape 128"/>
          <p:cNvSpPr>
            <a:spLocks noChangeArrowheads="1"/>
          </p:cNvSpPr>
          <p:nvPr/>
        </p:nvSpPr>
        <p:spPr bwMode="auto">
          <a:xfrm>
            <a:off x="5680075" y="4343400"/>
            <a:ext cx="457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defTabSz="1411288" eaLnBrk="1" hangingPunct="1"/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157826" name="AutoShape 130"/>
          <p:cNvSpPr>
            <a:spLocks noChangeArrowheads="1"/>
          </p:cNvSpPr>
          <p:nvPr/>
        </p:nvSpPr>
        <p:spPr bwMode="auto">
          <a:xfrm>
            <a:off x="6213475" y="3708400"/>
            <a:ext cx="404813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A</a:t>
            </a:r>
            <a:r>
              <a:rPr lang="en-US" sz="1400" b="1" baseline="-25000"/>
              <a:t>4</a:t>
            </a:r>
          </a:p>
        </p:txBody>
      </p:sp>
      <p:sp>
        <p:nvSpPr>
          <p:cNvPr id="157827" name="AutoShape 131"/>
          <p:cNvSpPr>
            <a:spLocks noChangeArrowheads="1"/>
          </p:cNvSpPr>
          <p:nvPr/>
        </p:nvSpPr>
        <p:spPr bwMode="auto">
          <a:xfrm>
            <a:off x="6951663" y="3708400"/>
            <a:ext cx="404812" cy="3397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>
            <a:spAutoFit/>
          </a:bodyPr>
          <a:lstStyle/>
          <a:p>
            <a:pPr eaLnBrk="1" hangingPunct="1"/>
            <a:r>
              <a:rPr lang="en-US" sz="1400" b="1"/>
              <a:t>B</a:t>
            </a:r>
            <a:r>
              <a:rPr lang="en-US" sz="1400" b="1" baseline="-25000"/>
              <a:t>4</a:t>
            </a:r>
          </a:p>
        </p:txBody>
      </p:sp>
      <p:cxnSp>
        <p:nvCxnSpPr>
          <p:cNvPr id="157828" name="AutoShape 132"/>
          <p:cNvCxnSpPr>
            <a:cxnSpLocks noChangeShapeType="1"/>
            <a:stCxn id="157816" idx="2"/>
            <a:endCxn id="157826" idx="0"/>
          </p:cNvCxnSpPr>
          <p:nvPr/>
        </p:nvCxnSpPr>
        <p:spPr bwMode="auto">
          <a:xfrm>
            <a:off x="6278563" y="3492500"/>
            <a:ext cx="138112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7829" name="AutoShape 133"/>
          <p:cNvCxnSpPr>
            <a:cxnSpLocks noChangeShapeType="1"/>
            <a:stCxn id="157816" idx="2"/>
            <a:endCxn id="157827" idx="0"/>
          </p:cNvCxnSpPr>
          <p:nvPr/>
        </p:nvCxnSpPr>
        <p:spPr bwMode="auto">
          <a:xfrm>
            <a:off x="6278563" y="3492500"/>
            <a:ext cx="87630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57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57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821" grpId="0" animBg="1"/>
      <p:bldP spid="157826" grpId="0" animBg="1"/>
      <p:bldP spid="157827" grpId="0" animBg="1"/>
    </p:bldLst>
  </p:timing>
</p:sld>
</file>

<file path=ppt/theme/theme1.xml><?xml version="1.0" encoding="utf-8"?>
<a:theme xmlns:a="http://schemas.openxmlformats.org/drawingml/2006/main" name="tutorial-cp2005">
  <a:themeElements>
    <a:clrScheme name="tutorial-cp2005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tutorial-cp2005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utorial-cp2005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torial-cp2005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torial-cp2005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torial-cp2005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torial-cp2005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torial-cp2005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tutorial-cp2005</Template>
  <TotalTime>22861</TotalTime>
  <Words>3317</Words>
  <Application>Microsoft Macintosh PowerPoint</Application>
  <PresentationFormat>On-screen Show (4:3)</PresentationFormat>
  <Paragraphs>2501</Paragraphs>
  <Slides>34</Slides>
  <Notes>15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tutorial-cp2005</vt:lpstr>
      <vt:lpstr>Equation</vt:lpstr>
      <vt:lpstr>Introduction</vt:lpstr>
      <vt:lpstr>Introduction</vt:lpstr>
      <vt:lpstr>Ordered Binary Decision Diagram</vt:lpstr>
      <vt:lpstr>Decision Diagrams</vt:lpstr>
      <vt:lpstr>AOMDDs</vt:lpstr>
      <vt:lpstr>Removing Redundancy</vt:lpstr>
      <vt:lpstr>AOBDD</vt:lpstr>
      <vt:lpstr>Apply Operator</vt:lpstr>
      <vt:lpstr>Apply Operator</vt:lpstr>
      <vt:lpstr>Apply Operator</vt:lpstr>
      <vt:lpstr>Apply Operator</vt:lpstr>
      <vt:lpstr>Apply Operator</vt:lpstr>
      <vt:lpstr>And/Or Multi-Valued Decision Diagrams</vt:lpstr>
      <vt:lpstr>Example:</vt:lpstr>
      <vt:lpstr>Example (continued)</vt:lpstr>
      <vt:lpstr>AOBDD vs. OBDD</vt:lpstr>
      <vt:lpstr>Constraint Optimization - AND/OR Tree</vt:lpstr>
      <vt:lpstr>AND/OR Context Minimal Graph</vt:lpstr>
      <vt:lpstr>AOMDD – Compilation by Search</vt:lpstr>
      <vt:lpstr>AOMDD – Compilation by Search</vt:lpstr>
      <vt:lpstr>AOMDD – Compilation by Search</vt:lpstr>
      <vt:lpstr>AOMDD – Compilation by Search</vt:lpstr>
      <vt:lpstr>AOMDD for Constraint Optimization</vt:lpstr>
      <vt:lpstr>Complexity of Compilation</vt:lpstr>
      <vt:lpstr>Semantic Treewidth</vt:lpstr>
      <vt:lpstr>Semantic Treewidth</vt:lpstr>
      <vt:lpstr>Semantic Treewidth</vt:lpstr>
      <vt:lpstr>Constraint Propagation</vt:lpstr>
      <vt:lpstr>Experiments</vt:lpstr>
      <vt:lpstr>Experiments</vt:lpstr>
      <vt:lpstr>Experiments</vt:lpstr>
      <vt:lpstr>Experiments (BN)</vt:lpstr>
      <vt:lpstr>To do</vt:lpstr>
      <vt:lpstr>Future Work?</vt:lpstr>
    </vt:vector>
  </TitlesOfParts>
  <Company>UC Irvine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Advances in Combinatorial Optimization for Graphical Models</dc:title>
  <dc:creator>Radu Marinescu</dc:creator>
  <cp:lastModifiedBy>William Lam</cp:lastModifiedBy>
  <cp:revision>1061</cp:revision>
  <dcterms:created xsi:type="dcterms:W3CDTF">2011-01-20T21:38:21Z</dcterms:created>
  <dcterms:modified xsi:type="dcterms:W3CDTF">2011-01-22T06:31:22Z</dcterms:modified>
</cp:coreProperties>
</file>